
<file path=[Content_Types].xml><?xml version="1.0" encoding="utf-8"?>
<Types xmlns="http://schemas.openxmlformats.org/package/2006/content-types">
  <Default Extension="jpeg" ContentType="image/jpeg"/>
  <Default Extension="JPG" ContentType="image/jpeg"/>
  <Default Extension="m4a" ContentType="audio/mp4"/>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63" r:id="rId2"/>
    <p:sldId id="257" r:id="rId3"/>
    <p:sldId id="264" r:id="rId4"/>
    <p:sldId id="258" r:id="rId5"/>
    <p:sldId id="265" r:id="rId6"/>
    <p:sldId id="274" r:id="rId7"/>
    <p:sldId id="259" r:id="rId8"/>
    <p:sldId id="267" r:id="rId9"/>
    <p:sldId id="266" r:id="rId10"/>
    <p:sldId id="268" r:id="rId11"/>
    <p:sldId id="269" r:id="rId12"/>
    <p:sldId id="270" r:id="rId13"/>
    <p:sldId id="279" r:id="rId14"/>
    <p:sldId id="281" r:id="rId15"/>
    <p:sldId id="282" r:id="rId16"/>
    <p:sldId id="284" r:id="rId17"/>
    <p:sldId id="272" r:id="rId18"/>
    <p:sldId id="260" r:id="rId19"/>
    <p:sldId id="273" r:id="rId20"/>
    <p:sldId id="261" r:id="rId21"/>
    <p:sldId id="275" r:id="rId22"/>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96C3613-BBAC-4B42-AD33-2DE6944C7300}" v="37" dt="2021-03-22T00:51:14.0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06" y="58"/>
      </p:cViewPr>
      <p:guideLst/>
    </p:cSldViewPr>
  </p:slideViewPr>
  <p:notesTextViewPr>
    <p:cViewPr>
      <p:scale>
        <a:sx n="1" d="1"/>
        <a:sy n="1" d="1"/>
      </p:scale>
      <p:origin x="0" y="-34"/>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unJung Jung" userId="248185fc106a8be5" providerId="LiveId" clId="{E96C3613-BBAC-4B42-AD33-2DE6944C7300}"/>
    <pc:docChg chg="custSel addSld delSld modSld">
      <pc:chgData name="EunJung Jung" userId="248185fc106a8be5" providerId="LiveId" clId="{E96C3613-BBAC-4B42-AD33-2DE6944C7300}" dt="2021-03-22T21:48:43.060" v="807" actId="20577"/>
      <pc:docMkLst>
        <pc:docMk/>
      </pc:docMkLst>
      <pc:sldChg chg="modSp mod modNotesTx">
        <pc:chgData name="EunJung Jung" userId="248185fc106a8be5" providerId="LiveId" clId="{E96C3613-BBAC-4B42-AD33-2DE6944C7300}" dt="2021-03-22T02:41:37.108" v="478" actId="1036"/>
        <pc:sldMkLst>
          <pc:docMk/>
          <pc:sldMk cId="3517634559" sldId="257"/>
        </pc:sldMkLst>
        <pc:picChg chg="mod">
          <ac:chgData name="EunJung Jung" userId="248185fc106a8be5" providerId="LiveId" clId="{E96C3613-BBAC-4B42-AD33-2DE6944C7300}" dt="2021-03-22T02:41:37.108" v="478" actId="1036"/>
          <ac:picMkLst>
            <pc:docMk/>
            <pc:sldMk cId="3517634559" sldId="257"/>
            <ac:picMk id="3" creationId="{D8778D14-97C1-4997-918A-5B24CD0384E0}"/>
          </ac:picMkLst>
        </pc:picChg>
      </pc:sldChg>
      <pc:sldChg chg="modSp mod modNotesTx">
        <pc:chgData name="EunJung Jung" userId="248185fc106a8be5" providerId="LiveId" clId="{E96C3613-BBAC-4B42-AD33-2DE6944C7300}" dt="2021-03-22T02:42:11.767" v="491" actId="1037"/>
        <pc:sldMkLst>
          <pc:docMk/>
          <pc:sldMk cId="496709730" sldId="258"/>
        </pc:sldMkLst>
        <pc:picChg chg="mod">
          <ac:chgData name="EunJung Jung" userId="248185fc106a8be5" providerId="LiveId" clId="{E96C3613-BBAC-4B42-AD33-2DE6944C7300}" dt="2021-03-22T02:42:11.767" v="491" actId="1037"/>
          <ac:picMkLst>
            <pc:docMk/>
            <pc:sldMk cId="496709730" sldId="258"/>
            <ac:picMk id="2" creationId="{5219E47C-6988-4175-B661-90CA2016F7B7}"/>
          </ac:picMkLst>
        </pc:picChg>
      </pc:sldChg>
      <pc:sldChg chg="modSp mod modNotesTx">
        <pc:chgData name="EunJung Jung" userId="248185fc106a8be5" providerId="LiveId" clId="{E96C3613-BBAC-4B42-AD33-2DE6944C7300}" dt="2021-03-22T02:43:19.189" v="531" actId="1036"/>
        <pc:sldMkLst>
          <pc:docMk/>
          <pc:sldMk cId="4060160998" sldId="259"/>
        </pc:sldMkLst>
        <pc:picChg chg="mod">
          <ac:chgData name="EunJung Jung" userId="248185fc106a8be5" providerId="LiveId" clId="{E96C3613-BBAC-4B42-AD33-2DE6944C7300}" dt="2021-03-22T02:43:19.189" v="531" actId="1036"/>
          <ac:picMkLst>
            <pc:docMk/>
            <pc:sldMk cId="4060160998" sldId="259"/>
            <ac:picMk id="3" creationId="{27508D9F-2C0C-474F-95B7-1F043CF92055}"/>
          </ac:picMkLst>
        </pc:picChg>
      </pc:sldChg>
      <pc:sldChg chg="modSp add del mod modAnim modNotesTx">
        <pc:chgData name="EunJung Jung" userId="248185fc106a8be5" providerId="LiveId" clId="{E96C3613-BBAC-4B42-AD33-2DE6944C7300}" dt="2021-03-22T02:48:26.156" v="776" actId="1035"/>
        <pc:sldMkLst>
          <pc:docMk/>
          <pc:sldMk cId="614468688" sldId="260"/>
        </pc:sldMkLst>
        <pc:picChg chg="mod">
          <ac:chgData name="EunJung Jung" userId="248185fc106a8be5" providerId="LiveId" clId="{E96C3613-BBAC-4B42-AD33-2DE6944C7300}" dt="2021-03-22T02:48:10.712" v="731" actId="1036"/>
          <ac:picMkLst>
            <pc:docMk/>
            <pc:sldMk cId="614468688" sldId="260"/>
            <ac:picMk id="6" creationId="{C91EF51F-285C-4600-9E5F-EA59D912F485}"/>
          </ac:picMkLst>
        </pc:picChg>
        <pc:picChg chg="mod">
          <ac:chgData name="EunJung Jung" userId="248185fc106a8be5" providerId="LiveId" clId="{E96C3613-BBAC-4B42-AD33-2DE6944C7300}" dt="2021-03-22T02:48:26.156" v="776" actId="1035"/>
          <ac:picMkLst>
            <pc:docMk/>
            <pc:sldMk cId="614468688" sldId="260"/>
            <ac:picMk id="8" creationId="{7EC9A5C2-CCDC-4AC5-AEF1-A1F0BA154575}"/>
          </ac:picMkLst>
        </pc:picChg>
      </pc:sldChg>
      <pc:sldChg chg="modSp mod modAnim modNotesTx">
        <pc:chgData name="EunJung Jung" userId="248185fc106a8be5" providerId="LiveId" clId="{E96C3613-BBAC-4B42-AD33-2DE6944C7300}" dt="2021-03-22T21:48:43.060" v="807" actId="20577"/>
        <pc:sldMkLst>
          <pc:docMk/>
          <pc:sldMk cId="3860321109" sldId="261"/>
        </pc:sldMkLst>
        <pc:picChg chg="mod">
          <ac:chgData name="EunJung Jung" userId="248185fc106a8be5" providerId="LiveId" clId="{E96C3613-BBAC-4B42-AD33-2DE6944C7300}" dt="2021-03-22T02:49:09.650" v="806" actId="1036"/>
          <ac:picMkLst>
            <pc:docMk/>
            <pc:sldMk cId="3860321109" sldId="261"/>
            <ac:picMk id="2" creationId="{CC2FD82A-EF7D-40AB-A40A-CFCD52AF582B}"/>
          </ac:picMkLst>
        </pc:picChg>
      </pc:sldChg>
      <pc:sldChg chg="modSp mod modNotesTx">
        <pc:chgData name="EunJung Jung" userId="248185fc106a8be5" providerId="LiveId" clId="{E96C3613-BBAC-4B42-AD33-2DE6944C7300}" dt="2021-03-22T02:41:13.705" v="458" actId="1036"/>
        <pc:sldMkLst>
          <pc:docMk/>
          <pc:sldMk cId="4099314331" sldId="263"/>
        </pc:sldMkLst>
        <pc:picChg chg="mod">
          <ac:chgData name="EunJung Jung" userId="248185fc106a8be5" providerId="LiveId" clId="{E96C3613-BBAC-4B42-AD33-2DE6944C7300}" dt="2021-03-22T02:41:13.705" v="458" actId="1036"/>
          <ac:picMkLst>
            <pc:docMk/>
            <pc:sldMk cId="4099314331" sldId="263"/>
            <ac:picMk id="3" creationId="{77869CF7-564F-4AB9-8C49-13A8285B6898}"/>
          </ac:picMkLst>
        </pc:picChg>
      </pc:sldChg>
      <pc:sldChg chg="addSp modSp modAnim modNotesTx">
        <pc:chgData name="EunJung Jung" userId="248185fc106a8be5" providerId="LiveId" clId="{E96C3613-BBAC-4B42-AD33-2DE6944C7300}" dt="2021-03-07T01:26:50.181" v="6"/>
        <pc:sldMkLst>
          <pc:docMk/>
          <pc:sldMk cId="4210964232" sldId="264"/>
        </pc:sldMkLst>
        <pc:picChg chg="add mod">
          <ac:chgData name="EunJung Jung" userId="248185fc106a8be5" providerId="LiveId" clId="{E96C3613-BBAC-4B42-AD33-2DE6944C7300}" dt="2021-03-07T01:25:54" v="2"/>
          <ac:picMkLst>
            <pc:docMk/>
            <pc:sldMk cId="4210964232" sldId="264"/>
            <ac:picMk id="5" creationId="{C970F7EE-CAF3-4DA7-A051-76D2801E4951}"/>
          </ac:picMkLst>
        </pc:picChg>
        <pc:picChg chg="add mod">
          <ac:chgData name="EunJung Jung" userId="248185fc106a8be5" providerId="LiveId" clId="{E96C3613-BBAC-4B42-AD33-2DE6944C7300}" dt="2021-03-07T01:25:54" v="2"/>
          <ac:picMkLst>
            <pc:docMk/>
            <pc:sldMk cId="4210964232" sldId="264"/>
            <ac:picMk id="6" creationId="{E749A4D0-0733-4E3A-B0E6-A80C4B209D42}"/>
          </ac:picMkLst>
        </pc:picChg>
      </pc:sldChg>
      <pc:sldChg chg="addSp modSp mod modAnim modNotesTx">
        <pc:chgData name="EunJung Jung" userId="248185fc106a8be5" providerId="LiveId" clId="{E96C3613-BBAC-4B42-AD33-2DE6944C7300}" dt="2021-03-22T02:42:30.441" v="503" actId="1037"/>
        <pc:sldMkLst>
          <pc:docMk/>
          <pc:sldMk cId="114357147" sldId="265"/>
        </pc:sldMkLst>
        <pc:picChg chg="add mod">
          <ac:chgData name="EunJung Jung" userId="248185fc106a8be5" providerId="LiveId" clId="{E96C3613-BBAC-4B42-AD33-2DE6944C7300}" dt="2021-03-22T02:42:30.441" v="503" actId="1037"/>
          <ac:picMkLst>
            <pc:docMk/>
            <pc:sldMk cId="114357147" sldId="265"/>
            <ac:picMk id="4" creationId="{0069978E-68D4-4530-86B1-3E043E380FB0}"/>
          </ac:picMkLst>
        </pc:picChg>
      </pc:sldChg>
      <pc:sldChg chg="modSp mod modNotesTx">
        <pc:chgData name="EunJung Jung" userId="248185fc106a8be5" providerId="LiveId" clId="{E96C3613-BBAC-4B42-AD33-2DE6944C7300}" dt="2021-03-22T02:43:54.942" v="560" actId="1036"/>
        <pc:sldMkLst>
          <pc:docMk/>
          <pc:sldMk cId="1548214011" sldId="266"/>
        </pc:sldMkLst>
        <pc:picChg chg="mod">
          <ac:chgData name="EunJung Jung" userId="248185fc106a8be5" providerId="LiveId" clId="{E96C3613-BBAC-4B42-AD33-2DE6944C7300}" dt="2021-03-22T02:43:54.942" v="560" actId="1036"/>
          <ac:picMkLst>
            <pc:docMk/>
            <pc:sldMk cId="1548214011" sldId="266"/>
            <ac:picMk id="2" creationId="{98EC3DDF-BA04-4A51-9BA2-5FEDDD25EF34}"/>
          </ac:picMkLst>
        </pc:picChg>
      </pc:sldChg>
      <pc:sldChg chg="modSp mod modNotesTx">
        <pc:chgData name="EunJung Jung" userId="248185fc106a8be5" providerId="LiveId" clId="{E96C3613-BBAC-4B42-AD33-2DE6944C7300}" dt="2021-03-22T02:43:37.395" v="545" actId="1036"/>
        <pc:sldMkLst>
          <pc:docMk/>
          <pc:sldMk cId="3539730805" sldId="267"/>
        </pc:sldMkLst>
        <pc:picChg chg="mod">
          <ac:chgData name="EunJung Jung" userId="248185fc106a8be5" providerId="LiveId" clId="{E96C3613-BBAC-4B42-AD33-2DE6944C7300}" dt="2021-03-22T02:43:37.395" v="545" actId="1036"/>
          <ac:picMkLst>
            <pc:docMk/>
            <pc:sldMk cId="3539730805" sldId="267"/>
            <ac:picMk id="2" creationId="{C7A9FEC2-0BF7-47A2-8979-546BC6EDD331}"/>
          </ac:picMkLst>
        </pc:picChg>
      </pc:sldChg>
      <pc:sldChg chg="modSp mod modNotesTx">
        <pc:chgData name="EunJung Jung" userId="248185fc106a8be5" providerId="LiveId" clId="{E96C3613-BBAC-4B42-AD33-2DE6944C7300}" dt="2021-03-22T02:44:25.139" v="575" actId="1036"/>
        <pc:sldMkLst>
          <pc:docMk/>
          <pc:sldMk cId="3632448589" sldId="268"/>
        </pc:sldMkLst>
        <pc:picChg chg="mod">
          <ac:chgData name="EunJung Jung" userId="248185fc106a8be5" providerId="LiveId" clId="{E96C3613-BBAC-4B42-AD33-2DE6944C7300}" dt="2021-03-22T02:44:25.139" v="575" actId="1036"/>
          <ac:picMkLst>
            <pc:docMk/>
            <pc:sldMk cId="3632448589" sldId="268"/>
            <ac:picMk id="2" creationId="{303CB50D-3648-44FE-90E5-62C6E1554509}"/>
          </ac:picMkLst>
        </pc:picChg>
      </pc:sldChg>
      <pc:sldChg chg="modSp mod modNotesTx">
        <pc:chgData name="EunJung Jung" userId="248185fc106a8be5" providerId="LiveId" clId="{E96C3613-BBAC-4B42-AD33-2DE6944C7300}" dt="2021-03-22T02:44:46.218" v="587" actId="1036"/>
        <pc:sldMkLst>
          <pc:docMk/>
          <pc:sldMk cId="3395241781" sldId="269"/>
        </pc:sldMkLst>
        <pc:picChg chg="mod">
          <ac:chgData name="EunJung Jung" userId="248185fc106a8be5" providerId="LiveId" clId="{E96C3613-BBAC-4B42-AD33-2DE6944C7300}" dt="2021-03-22T02:44:46.218" v="587" actId="1036"/>
          <ac:picMkLst>
            <pc:docMk/>
            <pc:sldMk cId="3395241781" sldId="269"/>
            <ac:picMk id="2" creationId="{1199AE4F-A7CD-4C84-A3E3-CE66542F23C6}"/>
          </ac:picMkLst>
        </pc:picChg>
      </pc:sldChg>
      <pc:sldChg chg="modSp mod modNotesTx">
        <pc:chgData name="EunJung Jung" userId="248185fc106a8be5" providerId="LiveId" clId="{E96C3613-BBAC-4B42-AD33-2DE6944C7300}" dt="2021-03-22T02:45:12.302" v="607" actId="1036"/>
        <pc:sldMkLst>
          <pc:docMk/>
          <pc:sldMk cId="2872073113" sldId="270"/>
        </pc:sldMkLst>
        <pc:picChg chg="mod">
          <ac:chgData name="EunJung Jung" userId="248185fc106a8be5" providerId="LiveId" clId="{E96C3613-BBAC-4B42-AD33-2DE6944C7300}" dt="2021-03-22T02:45:12.302" v="607" actId="1036"/>
          <ac:picMkLst>
            <pc:docMk/>
            <pc:sldMk cId="2872073113" sldId="270"/>
            <ac:picMk id="2" creationId="{CDCAFC3F-01F6-45C8-B05E-0A4D99838D1A}"/>
          </ac:picMkLst>
        </pc:picChg>
      </pc:sldChg>
      <pc:sldChg chg="addSp modSp mod modAnim modNotesTx">
        <pc:chgData name="EunJung Jung" userId="248185fc106a8be5" providerId="LiveId" clId="{E96C3613-BBAC-4B42-AD33-2DE6944C7300}" dt="2021-03-22T02:47:39.631" v="720" actId="1036"/>
        <pc:sldMkLst>
          <pc:docMk/>
          <pc:sldMk cId="625500132" sldId="272"/>
        </pc:sldMkLst>
        <pc:picChg chg="add mod">
          <ac:chgData name="EunJung Jung" userId="248185fc106a8be5" providerId="LiveId" clId="{E96C3613-BBAC-4B42-AD33-2DE6944C7300}" dt="2021-03-22T02:47:39.631" v="720" actId="1036"/>
          <ac:picMkLst>
            <pc:docMk/>
            <pc:sldMk cId="625500132" sldId="272"/>
            <ac:picMk id="6" creationId="{EBBEC7B1-EDB9-4FC0-8005-4F0E8444BACA}"/>
          </ac:picMkLst>
        </pc:picChg>
      </pc:sldChg>
      <pc:sldChg chg="addSp modSp mod modAnim modNotesTx">
        <pc:chgData name="EunJung Jung" userId="248185fc106a8be5" providerId="LiveId" clId="{E96C3613-BBAC-4B42-AD33-2DE6944C7300}" dt="2021-03-22T02:48:50.674" v="790" actId="1036"/>
        <pc:sldMkLst>
          <pc:docMk/>
          <pc:sldMk cId="4058752327" sldId="273"/>
        </pc:sldMkLst>
        <pc:picChg chg="add mod">
          <ac:chgData name="EunJung Jung" userId="248185fc106a8be5" providerId="LiveId" clId="{E96C3613-BBAC-4B42-AD33-2DE6944C7300}" dt="2021-03-22T02:48:50.674" v="790" actId="1036"/>
          <ac:picMkLst>
            <pc:docMk/>
            <pc:sldMk cId="4058752327" sldId="273"/>
            <ac:picMk id="5" creationId="{D553FA61-9632-416C-8785-1BD6D78725CC}"/>
          </ac:picMkLst>
        </pc:picChg>
      </pc:sldChg>
      <pc:sldChg chg="modSp mod modNotesTx">
        <pc:chgData name="EunJung Jung" userId="248185fc106a8be5" providerId="LiveId" clId="{E96C3613-BBAC-4B42-AD33-2DE6944C7300}" dt="2021-03-22T02:42:57.518" v="517" actId="1037"/>
        <pc:sldMkLst>
          <pc:docMk/>
          <pc:sldMk cId="4219691792" sldId="274"/>
        </pc:sldMkLst>
        <pc:picChg chg="mod">
          <ac:chgData name="EunJung Jung" userId="248185fc106a8be5" providerId="LiveId" clId="{E96C3613-BBAC-4B42-AD33-2DE6944C7300}" dt="2021-03-22T02:42:57.518" v="517" actId="1037"/>
          <ac:picMkLst>
            <pc:docMk/>
            <pc:sldMk cId="4219691792" sldId="274"/>
            <ac:picMk id="4" creationId="{BA1242EE-EE37-4AF8-9D14-6D8C500A3D72}"/>
          </ac:picMkLst>
        </pc:picChg>
      </pc:sldChg>
      <pc:sldChg chg="modSp mod modNotesTx">
        <pc:chgData name="EunJung Jung" userId="248185fc106a8be5" providerId="LiveId" clId="{E96C3613-BBAC-4B42-AD33-2DE6944C7300}" dt="2021-03-22T02:45:38.074" v="625" actId="1036"/>
        <pc:sldMkLst>
          <pc:docMk/>
          <pc:sldMk cId="274963098" sldId="279"/>
        </pc:sldMkLst>
        <pc:picChg chg="mod">
          <ac:chgData name="EunJung Jung" userId="248185fc106a8be5" providerId="LiveId" clId="{E96C3613-BBAC-4B42-AD33-2DE6944C7300}" dt="2021-03-22T02:45:38.074" v="625" actId="1036"/>
          <ac:picMkLst>
            <pc:docMk/>
            <pc:sldMk cId="274963098" sldId="279"/>
            <ac:picMk id="3" creationId="{BBCD1BB0-E0EB-4F97-ACF8-65E6686EE395}"/>
          </ac:picMkLst>
        </pc:picChg>
      </pc:sldChg>
      <pc:sldChg chg="modSp mod modNotesTx">
        <pc:chgData name="EunJung Jung" userId="248185fc106a8be5" providerId="LiveId" clId="{E96C3613-BBAC-4B42-AD33-2DE6944C7300}" dt="2021-03-22T02:46:01.642" v="640" actId="1036"/>
        <pc:sldMkLst>
          <pc:docMk/>
          <pc:sldMk cId="1933108481" sldId="281"/>
        </pc:sldMkLst>
        <pc:picChg chg="mod">
          <ac:chgData name="EunJung Jung" userId="248185fc106a8be5" providerId="LiveId" clId="{E96C3613-BBAC-4B42-AD33-2DE6944C7300}" dt="2021-03-22T02:46:01.642" v="640" actId="1036"/>
          <ac:picMkLst>
            <pc:docMk/>
            <pc:sldMk cId="1933108481" sldId="281"/>
            <ac:picMk id="3" creationId="{8BBD27A6-0053-448F-BB3F-CEAB4CD7F791}"/>
          </ac:picMkLst>
        </pc:picChg>
      </pc:sldChg>
      <pc:sldChg chg="delSp modSp mod delAnim modNotesTx">
        <pc:chgData name="EunJung Jung" userId="248185fc106a8be5" providerId="LiveId" clId="{E96C3613-BBAC-4B42-AD33-2DE6944C7300}" dt="2021-03-22T02:46:20.531" v="663" actId="1036"/>
        <pc:sldMkLst>
          <pc:docMk/>
          <pc:sldMk cId="2075215670" sldId="282"/>
        </pc:sldMkLst>
        <pc:picChg chg="del">
          <ac:chgData name="EunJung Jung" userId="248185fc106a8be5" providerId="LiveId" clId="{E96C3613-BBAC-4B42-AD33-2DE6944C7300}" dt="2021-03-14T00:53:43.674" v="100" actId="478"/>
          <ac:picMkLst>
            <pc:docMk/>
            <pc:sldMk cId="2075215670" sldId="282"/>
            <ac:picMk id="3" creationId="{A5521847-3E9C-4EBD-BCD0-38861CC008EE}"/>
          </ac:picMkLst>
        </pc:picChg>
        <pc:picChg chg="mod">
          <ac:chgData name="EunJung Jung" userId="248185fc106a8be5" providerId="LiveId" clId="{E96C3613-BBAC-4B42-AD33-2DE6944C7300}" dt="2021-03-22T02:46:20.531" v="663" actId="1036"/>
          <ac:picMkLst>
            <pc:docMk/>
            <pc:sldMk cId="2075215670" sldId="282"/>
            <ac:picMk id="4" creationId="{A53FDED1-7299-4161-A2D8-28DEA623FF5D}"/>
          </ac:picMkLst>
        </pc:picChg>
      </pc:sldChg>
      <pc:sldChg chg="delSp modSp mod delAnim modAnim modNotesTx">
        <pc:chgData name="EunJung Jung" userId="248185fc106a8be5" providerId="LiveId" clId="{E96C3613-BBAC-4B42-AD33-2DE6944C7300}" dt="2021-03-22T02:47:17.794" v="709" actId="1038"/>
        <pc:sldMkLst>
          <pc:docMk/>
          <pc:sldMk cId="1803072307" sldId="284"/>
        </pc:sldMkLst>
        <pc:picChg chg="mod">
          <ac:chgData name="EunJung Jung" userId="248185fc106a8be5" providerId="LiveId" clId="{E96C3613-BBAC-4B42-AD33-2DE6944C7300}" dt="2021-03-22T02:46:55.502" v="666" actId="14100"/>
          <ac:picMkLst>
            <pc:docMk/>
            <pc:sldMk cId="1803072307" sldId="284"/>
            <ac:picMk id="2" creationId="{A1342CD6-67FE-42A7-B924-AFE6D5A38065}"/>
          </ac:picMkLst>
        </pc:picChg>
        <pc:picChg chg="del mod">
          <ac:chgData name="EunJung Jung" userId="248185fc106a8be5" providerId="LiveId" clId="{E96C3613-BBAC-4B42-AD33-2DE6944C7300}" dt="2021-03-21T01:28:52.468" v="413" actId="478"/>
          <ac:picMkLst>
            <pc:docMk/>
            <pc:sldMk cId="1803072307" sldId="284"/>
            <ac:picMk id="3" creationId="{F2F213B0-2F96-4836-80F8-762B35E6E740}"/>
          </ac:picMkLst>
        </pc:picChg>
        <pc:picChg chg="mod">
          <ac:chgData name="EunJung Jung" userId="248185fc106a8be5" providerId="LiveId" clId="{E96C3613-BBAC-4B42-AD33-2DE6944C7300}" dt="2021-03-22T02:47:17.794" v="709" actId="1038"/>
          <ac:picMkLst>
            <pc:docMk/>
            <pc:sldMk cId="1803072307" sldId="284"/>
            <ac:picMk id="4" creationId="{CF8A9411-4443-4E1F-BCA3-C5ECA13D1427}"/>
          </ac:picMkLst>
        </pc:picChg>
        <pc:picChg chg="mod">
          <ac:chgData name="EunJung Jung" userId="248185fc106a8be5" providerId="LiveId" clId="{E96C3613-BBAC-4B42-AD33-2DE6944C7300}" dt="2021-03-22T02:47:06.137" v="688" actId="1037"/>
          <ac:picMkLst>
            <pc:docMk/>
            <pc:sldMk cId="1803072307" sldId="284"/>
            <ac:picMk id="5" creationId="{ECE405E2-9303-4B68-8153-DE359B2CDBC3}"/>
          </ac:picMkLst>
        </pc:picChg>
      </pc:sldChg>
    </pc:docChg>
  </pc:docChgLst>
  <pc:docChgLst>
    <pc:chgData name="EunJung Jung" userId="248185fc106a8be5" providerId="LiveId" clId="{0ED2394D-DDB5-4CB3-9CDA-1FBED028E135}"/>
    <pc:docChg chg="custSel modSld modNotesMaster">
      <pc:chgData name="EunJung Jung" userId="248185fc106a8be5" providerId="LiveId" clId="{0ED2394D-DDB5-4CB3-9CDA-1FBED028E135}" dt="2021-01-29T17:09:13.141" v="6279"/>
      <pc:docMkLst>
        <pc:docMk/>
      </pc:docMkLst>
      <pc:sldChg chg="modNotesTx">
        <pc:chgData name="EunJung Jung" userId="248185fc106a8be5" providerId="LiveId" clId="{0ED2394D-DDB5-4CB3-9CDA-1FBED028E135}" dt="2021-01-20T00:18:35.925" v="271" actId="20577"/>
        <pc:sldMkLst>
          <pc:docMk/>
          <pc:sldMk cId="3517634559" sldId="257"/>
        </pc:sldMkLst>
      </pc:sldChg>
      <pc:sldChg chg="modNotesTx">
        <pc:chgData name="EunJung Jung" userId="248185fc106a8be5" providerId="LiveId" clId="{0ED2394D-DDB5-4CB3-9CDA-1FBED028E135}" dt="2021-01-21T18:22:52.035" v="3993" actId="20577"/>
        <pc:sldMkLst>
          <pc:docMk/>
          <pc:sldMk cId="496709730" sldId="258"/>
        </pc:sldMkLst>
      </pc:sldChg>
      <pc:sldChg chg="modNotesTx">
        <pc:chgData name="EunJung Jung" userId="248185fc106a8be5" providerId="LiveId" clId="{0ED2394D-DDB5-4CB3-9CDA-1FBED028E135}" dt="2021-01-21T18:39:26.398" v="4841" actId="20577"/>
        <pc:sldMkLst>
          <pc:docMk/>
          <pc:sldMk cId="4060160998" sldId="259"/>
        </pc:sldMkLst>
      </pc:sldChg>
      <pc:sldChg chg="modNotesTx">
        <pc:chgData name="EunJung Jung" userId="248185fc106a8be5" providerId="LiveId" clId="{0ED2394D-DDB5-4CB3-9CDA-1FBED028E135}" dt="2021-01-21T19:00:35.066" v="6267" actId="20577"/>
        <pc:sldMkLst>
          <pc:docMk/>
          <pc:sldMk cId="614468688" sldId="260"/>
        </pc:sldMkLst>
      </pc:sldChg>
      <pc:sldChg chg="modNotesTx">
        <pc:chgData name="EunJung Jung" userId="248185fc106a8be5" providerId="LiveId" clId="{0ED2394D-DDB5-4CB3-9CDA-1FBED028E135}" dt="2021-01-21T19:01:13.764" v="6278" actId="20577"/>
        <pc:sldMkLst>
          <pc:docMk/>
          <pc:sldMk cId="3860321109" sldId="261"/>
        </pc:sldMkLst>
      </pc:sldChg>
      <pc:sldChg chg="modNotesTx">
        <pc:chgData name="EunJung Jung" userId="248185fc106a8be5" providerId="LiveId" clId="{0ED2394D-DDB5-4CB3-9CDA-1FBED028E135}" dt="2021-01-21T01:26:07.530" v="3293" actId="20577"/>
        <pc:sldMkLst>
          <pc:docMk/>
          <pc:sldMk cId="4099314331" sldId="263"/>
        </pc:sldMkLst>
      </pc:sldChg>
      <pc:sldChg chg="modNotesTx">
        <pc:chgData name="EunJung Jung" userId="248185fc106a8be5" providerId="LiveId" clId="{0ED2394D-DDB5-4CB3-9CDA-1FBED028E135}" dt="2021-01-20T00:19:12.589" v="272"/>
        <pc:sldMkLst>
          <pc:docMk/>
          <pc:sldMk cId="4210964232" sldId="264"/>
        </pc:sldMkLst>
      </pc:sldChg>
      <pc:sldChg chg="modNotesTx">
        <pc:chgData name="EunJung Jung" userId="248185fc106a8be5" providerId="LiveId" clId="{0ED2394D-DDB5-4CB3-9CDA-1FBED028E135}" dt="2021-01-20T00:20:51.584" v="474" actId="20577"/>
        <pc:sldMkLst>
          <pc:docMk/>
          <pc:sldMk cId="114357147" sldId="265"/>
        </pc:sldMkLst>
      </pc:sldChg>
      <pc:sldChg chg="modSp mod modNotesTx">
        <pc:chgData name="EunJung Jung" userId="248185fc106a8be5" providerId="LiveId" clId="{0ED2394D-DDB5-4CB3-9CDA-1FBED028E135}" dt="2021-01-21T18:38:36.095" v="4745" actId="20577"/>
        <pc:sldMkLst>
          <pc:docMk/>
          <pc:sldMk cId="1548214011" sldId="266"/>
        </pc:sldMkLst>
        <pc:spChg chg="mod">
          <ac:chgData name="EunJung Jung" userId="248185fc106a8be5" providerId="LiveId" clId="{0ED2394D-DDB5-4CB3-9CDA-1FBED028E135}" dt="2021-01-20T00:17:02.351" v="16" actId="27636"/>
          <ac:spMkLst>
            <pc:docMk/>
            <pc:sldMk cId="1548214011" sldId="266"/>
            <ac:spMk id="5" creationId="{00000000-0000-0000-0000-000000000000}"/>
          </ac:spMkLst>
        </pc:spChg>
      </pc:sldChg>
      <pc:sldChg chg="modNotesTx">
        <pc:chgData name="EunJung Jung" userId="248185fc106a8be5" providerId="LiveId" clId="{0ED2394D-DDB5-4CB3-9CDA-1FBED028E135}" dt="2021-01-21T18:34:08.498" v="4624" actId="20577"/>
        <pc:sldMkLst>
          <pc:docMk/>
          <pc:sldMk cId="3539730805" sldId="267"/>
        </pc:sldMkLst>
      </pc:sldChg>
      <pc:sldChg chg="modNotesTx">
        <pc:chgData name="EunJung Jung" userId="248185fc106a8be5" providerId="LiveId" clId="{0ED2394D-DDB5-4CB3-9CDA-1FBED028E135}" dt="2021-01-21T18:41:00.073" v="4894" actId="20577"/>
        <pc:sldMkLst>
          <pc:docMk/>
          <pc:sldMk cId="3632448589" sldId="268"/>
        </pc:sldMkLst>
      </pc:sldChg>
      <pc:sldChg chg="modNotesTx">
        <pc:chgData name="EunJung Jung" userId="248185fc106a8be5" providerId="LiveId" clId="{0ED2394D-DDB5-4CB3-9CDA-1FBED028E135}" dt="2021-01-21T18:42:26.480" v="5078" actId="20577"/>
        <pc:sldMkLst>
          <pc:docMk/>
          <pc:sldMk cId="3395241781" sldId="269"/>
        </pc:sldMkLst>
      </pc:sldChg>
      <pc:sldChg chg="modNotesTx">
        <pc:chgData name="EunJung Jung" userId="248185fc106a8be5" providerId="LiveId" clId="{0ED2394D-DDB5-4CB3-9CDA-1FBED028E135}" dt="2021-01-21T18:46:08.620" v="5465" actId="20577"/>
        <pc:sldMkLst>
          <pc:docMk/>
          <pc:sldMk cId="2872073113" sldId="270"/>
        </pc:sldMkLst>
      </pc:sldChg>
      <pc:sldChg chg="modNotesTx">
        <pc:chgData name="EunJung Jung" userId="248185fc106a8be5" providerId="LiveId" clId="{0ED2394D-DDB5-4CB3-9CDA-1FBED028E135}" dt="2021-01-20T01:08:47.040" v="2487"/>
        <pc:sldMkLst>
          <pc:docMk/>
          <pc:sldMk cId="625500132" sldId="272"/>
        </pc:sldMkLst>
      </pc:sldChg>
      <pc:sldChg chg="modNotesTx">
        <pc:chgData name="EunJung Jung" userId="248185fc106a8be5" providerId="LiveId" clId="{0ED2394D-DDB5-4CB3-9CDA-1FBED028E135}" dt="2021-01-20T01:11:24.395" v="2878" actId="20577"/>
        <pc:sldMkLst>
          <pc:docMk/>
          <pc:sldMk cId="4058752327" sldId="273"/>
        </pc:sldMkLst>
      </pc:sldChg>
      <pc:sldChg chg="modNotesTx">
        <pc:chgData name="EunJung Jung" userId="248185fc106a8be5" providerId="LiveId" clId="{0ED2394D-DDB5-4CB3-9CDA-1FBED028E135}" dt="2021-01-20T00:53:15.835" v="1105" actId="20577"/>
        <pc:sldMkLst>
          <pc:docMk/>
          <pc:sldMk cId="4219691792" sldId="274"/>
        </pc:sldMkLst>
      </pc:sldChg>
      <pc:sldChg chg="modNotesTx">
        <pc:chgData name="EunJung Jung" userId="248185fc106a8be5" providerId="LiveId" clId="{0ED2394D-DDB5-4CB3-9CDA-1FBED028E135}" dt="2021-01-21T18:48:44.023" v="5714" actId="20577"/>
        <pc:sldMkLst>
          <pc:docMk/>
          <pc:sldMk cId="274963098" sldId="279"/>
        </pc:sldMkLst>
      </pc:sldChg>
      <pc:sldChg chg="modNotesTx">
        <pc:chgData name="EunJung Jung" userId="248185fc106a8be5" providerId="LiveId" clId="{0ED2394D-DDB5-4CB3-9CDA-1FBED028E135}" dt="2021-01-21T18:49:59.324" v="5809" actId="6549"/>
        <pc:sldMkLst>
          <pc:docMk/>
          <pc:sldMk cId="1933108481" sldId="281"/>
        </pc:sldMkLst>
      </pc:sldChg>
      <pc:sldChg chg="modNotesTx">
        <pc:chgData name="EunJung Jung" userId="248185fc106a8be5" providerId="LiveId" clId="{0ED2394D-DDB5-4CB3-9CDA-1FBED028E135}" dt="2021-01-21T18:50:57.538" v="5938" actId="20577"/>
        <pc:sldMkLst>
          <pc:docMk/>
          <pc:sldMk cId="2075215670" sldId="282"/>
        </pc:sldMkLst>
      </pc:sldChg>
      <pc:sldChg chg="modNotesTx">
        <pc:chgData name="EunJung Jung" userId="248185fc106a8be5" providerId="LiveId" clId="{0ED2394D-DDB5-4CB3-9CDA-1FBED028E135}" dt="2021-01-21T18:55:20.138" v="6009" actId="20577"/>
        <pc:sldMkLst>
          <pc:docMk/>
          <pc:sldMk cId="1803072307" sldId="284"/>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090FEA7-7E14-4D73-932B-A1680534755E}" type="doc">
      <dgm:prSet loTypeId="urn:microsoft.com/office/officeart/2005/8/layout/process1" loCatId="process" qsTypeId="urn:microsoft.com/office/officeart/2005/8/quickstyle/simple1" qsCatId="simple" csTypeId="urn:microsoft.com/office/officeart/2005/8/colors/accent1_1" csCatId="accent1" phldr="1"/>
      <dgm:spPr/>
    </dgm:pt>
    <dgm:pt modelId="{DD5E8DF0-5732-4BB7-8A04-2D389920C7C3}">
      <dgm:prSet phldrT="[Text]" custT="1"/>
      <dgm:spPr/>
      <dgm:t>
        <a:bodyPr/>
        <a:lstStyle/>
        <a:p>
          <a:r>
            <a:rPr lang="ko-KR" altLang="en-US" sz="4400" b="1" dirty="0"/>
            <a:t>대한제국</a:t>
          </a:r>
          <a:endParaRPr lang="en-US" altLang="ko-KR" sz="4400" b="1" dirty="0"/>
        </a:p>
        <a:p>
          <a:r>
            <a:rPr lang="en-US" sz="3000" dirty="0"/>
            <a:t>1897-1910</a:t>
          </a:r>
        </a:p>
        <a:p>
          <a:r>
            <a:rPr lang="en-US" sz="3000" dirty="0"/>
            <a:t>Great Korean Empire</a:t>
          </a:r>
        </a:p>
      </dgm:t>
    </dgm:pt>
    <dgm:pt modelId="{DE5BF4EF-90E3-4141-A13C-CB81C237C4C4}" type="parTrans" cxnId="{39E23972-9C02-4662-928D-249831CDABC9}">
      <dgm:prSet/>
      <dgm:spPr/>
      <dgm:t>
        <a:bodyPr/>
        <a:lstStyle/>
        <a:p>
          <a:endParaRPr lang="en-US"/>
        </a:p>
      </dgm:t>
    </dgm:pt>
    <dgm:pt modelId="{598196AE-5071-4E66-9B54-AADA7645F55F}" type="sibTrans" cxnId="{39E23972-9C02-4662-928D-249831CDABC9}">
      <dgm:prSet/>
      <dgm:spPr/>
      <dgm:t>
        <a:bodyPr/>
        <a:lstStyle/>
        <a:p>
          <a:endParaRPr lang="en-US"/>
        </a:p>
      </dgm:t>
    </dgm:pt>
    <dgm:pt modelId="{1B61BAC4-4D89-4D3A-BB08-C406431028DE}">
      <dgm:prSet phldrT="[Text]" custT="1"/>
      <dgm:spPr/>
      <dgm:t>
        <a:bodyPr/>
        <a:lstStyle/>
        <a:p>
          <a:r>
            <a:rPr lang="ko-KR" altLang="en-US" sz="4400" b="1" dirty="0"/>
            <a:t>임시정부</a:t>
          </a:r>
          <a:endParaRPr lang="en-US" altLang="ko-KR" sz="4400" b="1" dirty="0"/>
        </a:p>
        <a:p>
          <a:r>
            <a:rPr lang="en-US" sz="3000" dirty="0"/>
            <a:t>1919-1948</a:t>
          </a:r>
        </a:p>
        <a:p>
          <a:r>
            <a:rPr lang="en-US" sz="3000" dirty="0"/>
            <a:t>Provisional Government</a:t>
          </a:r>
        </a:p>
      </dgm:t>
    </dgm:pt>
    <dgm:pt modelId="{E6C568DF-F8E6-41FD-ABB1-CA83010C829F}" type="parTrans" cxnId="{7267239F-9E8B-4343-A36A-77B9FBE73B2D}">
      <dgm:prSet/>
      <dgm:spPr/>
      <dgm:t>
        <a:bodyPr/>
        <a:lstStyle/>
        <a:p>
          <a:endParaRPr lang="en-US"/>
        </a:p>
      </dgm:t>
    </dgm:pt>
    <dgm:pt modelId="{9CCD67DF-9F04-443D-8ED9-B9D1411130AF}" type="sibTrans" cxnId="{7267239F-9E8B-4343-A36A-77B9FBE73B2D}">
      <dgm:prSet/>
      <dgm:spPr/>
      <dgm:t>
        <a:bodyPr/>
        <a:lstStyle/>
        <a:p>
          <a:endParaRPr lang="en-US"/>
        </a:p>
      </dgm:t>
    </dgm:pt>
    <dgm:pt modelId="{EBABE6A3-AE24-4CDB-9B01-E08F7A725B94}">
      <dgm:prSet phldrT="[Text]" custT="1"/>
      <dgm:spPr/>
      <dgm:t>
        <a:bodyPr/>
        <a:lstStyle/>
        <a:p>
          <a:r>
            <a:rPr lang="ko-KR" altLang="en-US" sz="4400" b="1" dirty="0"/>
            <a:t>대한민국</a:t>
          </a:r>
          <a:endParaRPr lang="en-US" altLang="ko-KR" sz="4400" b="1" dirty="0"/>
        </a:p>
        <a:p>
          <a:r>
            <a:rPr lang="en-US" sz="3000" dirty="0"/>
            <a:t>1948-now</a:t>
          </a:r>
        </a:p>
        <a:p>
          <a:r>
            <a:rPr lang="en-US" sz="3000" dirty="0"/>
            <a:t>The Republic of Korea</a:t>
          </a:r>
        </a:p>
      </dgm:t>
    </dgm:pt>
    <dgm:pt modelId="{71DF8A43-5DB4-417F-84E0-F789D9063F41}" type="parTrans" cxnId="{7E4EFD85-AA89-47D2-B4BC-5EB221F5C27B}">
      <dgm:prSet/>
      <dgm:spPr/>
      <dgm:t>
        <a:bodyPr/>
        <a:lstStyle/>
        <a:p>
          <a:endParaRPr lang="en-US"/>
        </a:p>
      </dgm:t>
    </dgm:pt>
    <dgm:pt modelId="{C51E3479-1125-4049-99E6-64924C8FF059}" type="sibTrans" cxnId="{7E4EFD85-AA89-47D2-B4BC-5EB221F5C27B}">
      <dgm:prSet/>
      <dgm:spPr/>
      <dgm:t>
        <a:bodyPr/>
        <a:lstStyle/>
        <a:p>
          <a:endParaRPr lang="en-US"/>
        </a:p>
      </dgm:t>
    </dgm:pt>
    <dgm:pt modelId="{028AFB35-5A87-4902-AAD2-D1BEBE099112}" type="pres">
      <dgm:prSet presAssocID="{6090FEA7-7E14-4D73-932B-A1680534755E}" presName="Name0" presStyleCnt="0">
        <dgm:presLayoutVars>
          <dgm:dir/>
          <dgm:resizeHandles val="exact"/>
        </dgm:presLayoutVars>
      </dgm:prSet>
      <dgm:spPr/>
    </dgm:pt>
    <dgm:pt modelId="{03453A93-6712-4BE0-88BD-7ADCCB130993}" type="pres">
      <dgm:prSet presAssocID="{DD5E8DF0-5732-4BB7-8A04-2D389920C7C3}" presName="node" presStyleLbl="node1" presStyleIdx="0" presStyleCnt="3" custScaleY="250303">
        <dgm:presLayoutVars>
          <dgm:bulletEnabled val="1"/>
        </dgm:presLayoutVars>
      </dgm:prSet>
      <dgm:spPr/>
    </dgm:pt>
    <dgm:pt modelId="{AC5E22A4-FEB6-421D-844A-E275BDEE7FFA}" type="pres">
      <dgm:prSet presAssocID="{598196AE-5071-4E66-9B54-AADA7645F55F}" presName="sibTrans" presStyleLbl="sibTrans2D1" presStyleIdx="0" presStyleCnt="2"/>
      <dgm:spPr/>
    </dgm:pt>
    <dgm:pt modelId="{6B51E2FD-5669-4F63-B060-52C4E01ADFCC}" type="pres">
      <dgm:prSet presAssocID="{598196AE-5071-4E66-9B54-AADA7645F55F}" presName="connectorText" presStyleLbl="sibTrans2D1" presStyleIdx="0" presStyleCnt="2"/>
      <dgm:spPr/>
    </dgm:pt>
    <dgm:pt modelId="{D6794228-133E-4A96-A570-60569C5CBD7D}" type="pres">
      <dgm:prSet presAssocID="{1B61BAC4-4D89-4D3A-BB08-C406431028DE}" presName="node" presStyleLbl="node1" presStyleIdx="1" presStyleCnt="3" custScaleY="250303">
        <dgm:presLayoutVars>
          <dgm:bulletEnabled val="1"/>
        </dgm:presLayoutVars>
      </dgm:prSet>
      <dgm:spPr/>
    </dgm:pt>
    <dgm:pt modelId="{B2D2B4EF-AEC4-4930-B72E-4E0A25AA9F81}" type="pres">
      <dgm:prSet presAssocID="{9CCD67DF-9F04-443D-8ED9-B9D1411130AF}" presName="sibTrans" presStyleLbl="sibTrans2D1" presStyleIdx="1" presStyleCnt="2"/>
      <dgm:spPr/>
    </dgm:pt>
    <dgm:pt modelId="{4E4427D7-E14A-4557-9621-9B65D7C805DB}" type="pres">
      <dgm:prSet presAssocID="{9CCD67DF-9F04-443D-8ED9-B9D1411130AF}" presName="connectorText" presStyleLbl="sibTrans2D1" presStyleIdx="1" presStyleCnt="2"/>
      <dgm:spPr/>
    </dgm:pt>
    <dgm:pt modelId="{C9962DD8-09F8-4205-8A09-1FD639A54097}" type="pres">
      <dgm:prSet presAssocID="{EBABE6A3-AE24-4CDB-9B01-E08F7A725B94}" presName="node" presStyleLbl="node1" presStyleIdx="2" presStyleCnt="3" custScaleY="250303">
        <dgm:presLayoutVars>
          <dgm:bulletEnabled val="1"/>
        </dgm:presLayoutVars>
      </dgm:prSet>
      <dgm:spPr/>
    </dgm:pt>
  </dgm:ptLst>
  <dgm:cxnLst>
    <dgm:cxn modelId="{B89D9C2D-6037-4B2E-B2A5-1471016998DC}" type="presOf" srcId="{9CCD67DF-9F04-443D-8ED9-B9D1411130AF}" destId="{4E4427D7-E14A-4557-9621-9B65D7C805DB}" srcOrd="1" destOrd="0" presId="urn:microsoft.com/office/officeart/2005/8/layout/process1"/>
    <dgm:cxn modelId="{262C6D31-F749-4006-B900-E0708A5D0DE7}" type="presOf" srcId="{598196AE-5071-4E66-9B54-AADA7645F55F}" destId="{6B51E2FD-5669-4F63-B060-52C4E01ADFCC}" srcOrd="1" destOrd="0" presId="urn:microsoft.com/office/officeart/2005/8/layout/process1"/>
    <dgm:cxn modelId="{05909146-060A-4E55-839A-A444BEB0FDD1}" type="presOf" srcId="{6090FEA7-7E14-4D73-932B-A1680534755E}" destId="{028AFB35-5A87-4902-AAD2-D1BEBE099112}" srcOrd="0" destOrd="0" presId="urn:microsoft.com/office/officeart/2005/8/layout/process1"/>
    <dgm:cxn modelId="{A5ABC546-26A2-4A0A-9C01-07A723401BC7}" type="presOf" srcId="{1B61BAC4-4D89-4D3A-BB08-C406431028DE}" destId="{D6794228-133E-4A96-A570-60569C5CBD7D}" srcOrd="0" destOrd="0" presId="urn:microsoft.com/office/officeart/2005/8/layout/process1"/>
    <dgm:cxn modelId="{6F7CAE49-5A86-49FA-BD72-553509F594A6}" type="presOf" srcId="{9CCD67DF-9F04-443D-8ED9-B9D1411130AF}" destId="{B2D2B4EF-AEC4-4930-B72E-4E0A25AA9F81}" srcOrd="0" destOrd="0" presId="urn:microsoft.com/office/officeart/2005/8/layout/process1"/>
    <dgm:cxn modelId="{39E23972-9C02-4662-928D-249831CDABC9}" srcId="{6090FEA7-7E14-4D73-932B-A1680534755E}" destId="{DD5E8DF0-5732-4BB7-8A04-2D389920C7C3}" srcOrd="0" destOrd="0" parTransId="{DE5BF4EF-90E3-4141-A13C-CB81C237C4C4}" sibTransId="{598196AE-5071-4E66-9B54-AADA7645F55F}"/>
    <dgm:cxn modelId="{9288787E-4250-4534-80C8-76B63808B3F9}" type="presOf" srcId="{DD5E8DF0-5732-4BB7-8A04-2D389920C7C3}" destId="{03453A93-6712-4BE0-88BD-7ADCCB130993}" srcOrd="0" destOrd="0" presId="urn:microsoft.com/office/officeart/2005/8/layout/process1"/>
    <dgm:cxn modelId="{7E4EFD85-AA89-47D2-B4BC-5EB221F5C27B}" srcId="{6090FEA7-7E14-4D73-932B-A1680534755E}" destId="{EBABE6A3-AE24-4CDB-9B01-E08F7A725B94}" srcOrd="2" destOrd="0" parTransId="{71DF8A43-5DB4-417F-84E0-F789D9063F41}" sibTransId="{C51E3479-1125-4049-99E6-64924C8FF059}"/>
    <dgm:cxn modelId="{7267239F-9E8B-4343-A36A-77B9FBE73B2D}" srcId="{6090FEA7-7E14-4D73-932B-A1680534755E}" destId="{1B61BAC4-4D89-4D3A-BB08-C406431028DE}" srcOrd="1" destOrd="0" parTransId="{E6C568DF-F8E6-41FD-ABB1-CA83010C829F}" sibTransId="{9CCD67DF-9F04-443D-8ED9-B9D1411130AF}"/>
    <dgm:cxn modelId="{4D4D25C0-C020-4AF7-834F-214470649A81}" type="presOf" srcId="{598196AE-5071-4E66-9B54-AADA7645F55F}" destId="{AC5E22A4-FEB6-421D-844A-E275BDEE7FFA}" srcOrd="0" destOrd="0" presId="urn:microsoft.com/office/officeart/2005/8/layout/process1"/>
    <dgm:cxn modelId="{61FF5DFD-D1E5-47BA-9B5A-60C6A56680B1}" type="presOf" srcId="{EBABE6A3-AE24-4CDB-9B01-E08F7A725B94}" destId="{C9962DD8-09F8-4205-8A09-1FD639A54097}" srcOrd="0" destOrd="0" presId="urn:microsoft.com/office/officeart/2005/8/layout/process1"/>
    <dgm:cxn modelId="{AD24C24E-F4EB-4634-9ABA-C16486EED9DC}" type="presParOf" srcId="{028AFB35-5A87-4902-AAD2-D1BEBE099112}" destId="{03453A93-6712-4BE0-88BD-7ADCCB130993}" srcOrd="0" destOrd="0" presId="urn:microsoft.com/office/officeart/2005/8/layout/process1"/>
    <dgm:cxn modelId="{E57D17C5-0221-4CD3-A940-1BA5E5A2C796}" type="presParOf" srcId="{028AFB35-5A87-4902-AAD2-D1BEBE099112}" destId="{AC5E22A4-FEB6-421D-844A-E275BDEE7FFA}" srcOrd="1" destOrd="0" presId="urn:microsoft.com/office/officeart/2005/8/layout/process1"/>
    <dgm:cxn modelId="{5B0694DA-54F9-481D-B7F3-6CACD8C5E02C}" type="presParOf" srcId="{AC5E22A4-FEB6-421D-844A-E275BDEE7FFA}" destId="{6B51E2FD-5669-4F63-B060-52C4E01ADFCC}" srcOrd="0" destOrd="0" presId="urn:microsoft.com/office/officeart/2005/8/layout/process1"/>
    <dgm:cxn modelId="{AC0D7B96-89CF-4923-9D3B-4BC0B33D3F4F}" type="presParOf" srcId="{028AFB35-5A87-4902-AAD2-D1BEBE099112}" destId="{D6794228-133E-4A96-A570-60569C5CBD7D}" srcOrd="2" destOrd="0" presId="urn:microsoft.com/office/officeart/2005/8/layout/process1"/>
    <dgm:cxn modelId="{ABAA9D58-1537-4790-956D-7454F8F4AB9F}" type="presParOf" srcId="{028AFB35-5A87-4902-AAD2-D1BEBE099112}" destId="{B2D2B4EF-AEC4-4930-B72E-4E0A25AA9F81}" srcOrd="3" destOrd="0" presId="urn:microsoft.com/office/officeart/2005/8/layout/process1"/>
    <dgm:cxn modelId="{17C25542-1278-4C88-939F-17E523677D37}" type="presParOf" srcId="{B2D2B4EF-AEC4-4930-B72E-4E0A25AA9F81}" destId="{4E4427D7-E14A-4557-9621-9B65D7C805DB}" srcOrd="0" destOrd="0" presId="urn:microsoft.com/office/officeart/2005/8/layout/process1"/>
    <dgm:cxn modelId="{CEDC3575-CCB2-4E1D-A86F-C4BAC01F7C60}" type="presParOf" srcId="{028AFB35-5A87-4902-AAD2-D1BEBE099112}" destId="{C9962DD8-09F8-4205-8A09-1FD639A54097}" srcOrd="4" destOrd="0" presId="urn:microsoft.com/office/officeart/2005/8/layout/process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453A93-6712-4BE0-88BD-7ADCCB130993}">
      <dsp:nvSpPr>
        <dsp:cNvPr id="0" name=""/>
        <dsp:cNvSpPr/>
      </dsp:nvSpPr>
      <dsp:spPr>
        <a:xfrm>
          <a:off x="9778" y="0"/>
          <a:ext cx="2922537" cy="4553373"/>
        </a:xfrm>
        <a:prstGeom prst="roundRect">
          <a:avLst>
            <a:gd name="adj" fmla="val 10000"/>
          </a:avLst>
        </a:prstGeom>
        <a:solidFill>
          <a:schemeClr val="lt1">
            <a:hueOff val="0"/>
            <a:satOff val="0"/>
            <a:lumOff val="0"/>
            <a:alphaOff val="0"/>
          </a:schemeClr>
        </a:solidFill>
        <a:ln w="15875"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ko-KR" altLang="en-US" sz="4400" b="1" kern="1200" dirty="0"/>
            <a:t>대한제국</a:t>
          </a:r>
          <a:endParaRPr lang="en-US" altLang="ko-KR" sz="4400" b="1" kern="1200" dirty="0"/>
        </a:p>
        <a:p>
          <a:pPr marL="0" lvl="0" indent="0" algn="ctr" defTabSz="1955800">
            <a:lnSpc>
              <a:spcPct val="90000"/>
            </a:lnSpc>
            <a:spcBef>
              <a:spcPct val="0"/>
            </a:spcBef>
            <a:spcAft>
              <a:spcPct val="35000"/>
            </a:spcAft>
            <a:buNone/>
          </a:pPr>
          <a:r>
            <a:rPr lang="en-US" sz="3000" kern="1200" dirty="0"/>
            <a:t>1897-1910</a:t>
          </a:r>
        </a:p>
        <a:p>
          <a:pPr marL="0" lvl="0" indent="0" algn="ctr" defTabSz="1955800">
            <a:lnSpc>
              <a:spcPct val="90000"/>
            </a:lnSpc>
            <a:spcBef>
              <a:spcPct val="0"/>
            </a:spcBef>
            <a:spcAft>
              <a:spcPct val="35000"/>
            </a:spcAft>
            <a:buNone/>
          </a:pPr>
          <a:r>
            <a:rPr lang="en-US" sz="3000" kern="1200" dirty="0"/>
            <a:t>Great Korean Empire</a:t>
          </a:r>
        </a:p>
      </dsp:txBody>
      <dsp:txXfrm>
        <a:off x="95376" y="85598"/>
        <a:ext cx="2751341" cy="4382177"/>
      </dsp:txXfrm>
    </dsp:sp>
    <dsp:sp modelId="{AC5E22A4-FEB6-421D-844A-E275BDEE7FFA}">
      <dsp:nvSpPr>
        <dsp:cNvPr id="0" name=""/>
        <dsp:cNvSpPr/>
      </dsp:nvSpPr>
      <dsp:spPr>
        <a:xfrm>
          <a:off x="3224569" y="1914291"/>
          <a:ext cx="619578" cy="72478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377950">
            <a:lnSpc>
              <a:spcPct val="90000"/>
            </a:lnSpc>
            <a:spcBef>
              <a:spcPct val="0"/>
            </a:spcBef>
            <a:spcAft>
              <a:spcPct val="35000"/>
            </a:spcAft>
            <a:buNone/>
          </a:pPr>
          <a:endParaRPr lang="en-US" sz="3100" kern="1200"/>
        </a:p>
      </dsp:txBody>
      <dsp:txXfrm>
        <a:off x="3224569" y="2059249"/>
        <a:ext cx="433705" cy="434873"/>
      </dsp:txXfrm>
    </dsp:sp>
    <dsp:sp modelId="{D6794228-133E-4A96-A570-60569C5CBD7D}">
      <dsp:nvSpPr>
        <dsp:cNvPr id="0" name=""/>
        <dsp:cNvSpPr/>
      </dsp:nvSpPr>
      <dsp:spPr>
        <a:xfrm>
          <a:off x="4101331" y="0"/>
          <a:ext cx="2922537" cy="4553373"/>
        </a:xfrm>
        <a:prstGeom prst="roundRect">
          <a:avLst>
            <a:gd name="adj" fmla="val 10000"/>
          </a:avLst>
        </a:prstGeom>
        <a:solidFill>
          <a:schemeClr val="lt1">
            <a:hueOff val="0"/>
            <a:satOff val="0"/>
            <a:lumOff val="0"/>
            <a:alphaOff val="0"/>
          </a:schemeClr>
        </a:solidFill>
        <a:ln w="15875"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ko-KR" altLang="en-US" sz="4400" b="1" kern="1200" dirty="0"/>
            <a:t>임시정부</a:t>
          </a:r>
          <a:endParaRPr lang="en-US" altLang="ko-KR" sz="4400" b="1" kern="1200" dirty="0"/>
        </a:p>
        <a:p>
          <a:pPr marL="0" lvl="0" indent="0" algn="ctr" defTabSz="1955800">
            <a:lnSpc>
              <a:spcPct val="90000"/>
            </a:lnSpc>
            <a:spcBef>
              <a:spcPct val="0"/>
            </a:spcBef>
            <a:spcAft>
              <a:spcPct val="35000"/>
            </a:spcAft>
            <a:buNone/>
          </a:pPr>
          <a:r>
            <a:rPr lang="en-US" sz="3000" kern="1200" dirty="0"/>
            <a:t>1919-1948</a:t>
          </a:r>
        </a:p>
        <a:p>
          <a:pPr marL="0" lvl="0" indent="0" algn="ctr" defTabSz="1955800">
            <a:lnSpc>
              <a:spcPct val="90000"/>
            </a:lnSpc>
            <a:spcBef>
              <a:spcPct val="0"/>
            </a:spcBef>
            <a:spcAft>
              <a:spcPct val="35000"/>
            </a:spcAft>
            <a:buNone/>
          </a:pPr>
          <a:r>
            <a:rPr lang="en-US" sz="3000" kern="1200" dirty="0"/>
            <a:t>Provisional Government</a:t>
          </a:r>
        </a:p>
      </dsp:txBody>
      <dsp:txXfrm>
        <a:off x="4186929" y="85598"/>
        <a:ext cx="2751341" cy="4382177"/>
      </dsp:txXfrm>
    </dsp:sp>
    <dsp:sp modelId="{B2D2B4EF-AEC4-4930-B72E-4E0A25AA9F81}">
      <dsp:nvSpPr>
        <dsp:cNvPr id="0" name=""/>
        <dsp:cNvSpPr/>
      </dsp:nvSpPr>
      <dsp:spPr>
        <a:xfrm>
          <a:off x="7316122" y="1914291"/>
          <a:ext cx="619578" cy="72478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377950">
            <a:lnSpc>
              <a:spcPct val="90000"/>
            </a:lnSpc>
            <a:spcBef>
              <a:spcPct val="0"/>
            </a:spcBef>
            <a:spcAft>
              <a:spcPct val="35000"/>
            </a:spcAft>
            <a:buNone/>
          </a:pPr>
          <a:endParaRPr lang="en-US" sz="3100" kern="1200"/>
        </a:p>
      </dsp:txBody>
      <dsp:txXfrm>
        <a:off x="7316122" y="2059249"/>
        <a:ext cx="433705" cy="434873"/>
      </dsp:txXfrm>
    </dsp:sp>
    <dsp:sp modelId="{C9962DD8-09F8-4205-8A09-1FD639A54097}">
      <dsp:nvSpPr>
        <dsp:cNvPr id="0" name=""/>
        <dsp:cNvSpPr/>
      </dsp:nvSpPr>
      <dsp:spPr>
        <a:xfrm>
          <a:off x="8192884" y="0"/>
          <a:ext cx="2922537" cy="4553373"/>
        </a:xfrm>
        <a:prstGeom prst="roundRect">
          <a:avLst>
            <a:gd name="adj" fmla="val 10000"/>
          </a:avLst>
        </a:prstGeom>
        <a:solidFill>
          <a:schemeClr val="lt1">
            <a:hueOff val="0"/>
            <a:satOff val="0"/>
            <a:lumOff val="0"/>
            <a:alphaOff val="0"/>
          </a:schemeClr>
        </a:solidFill>
        <a:ln w="15875"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ko-KR" altLang="en-US" sz="4400" b="1" kern="1200" dirty="0"/>
            <a:t>대한민국</a:t>
          </a:r>
          <a:endParaRPr lang="en-US" altLang="ko-KR" sz="4400" b="1" kern="1200" dirty="0"/>
        </a:p>
        <a:p>
          <a:pPr marL="0" lvl="0" indent="0" algn="ctr" defTabSz="1955800">
            <a:lnSpc>
              <a:spcPct val="90000"/>
            </a:lnSpc>
            <a:spcBef>
              <a:spcPct val="0"/>
            </a:spcBef>
            <a:spcAft>
              <a:spcPct val="35000"/>
            </a:spcAft>
            <a:buNone/>
          </a:pPr>
          <a:r>
            <a:rPr lang="en-US" sz="3000" kern="1200" dirty="0"/>
            <a:t>1948-now</a:t>
          </a:r>
        </a:p>
        <a:p>
          <a:pPr marL="0" lvl="0" indent="0" algn="ctr" defTabSz="1955800">
            <a:lnSpc>
              <a:spcPct val="90000"/>
            </a:lnSpc>
            <a:spcBef>
              <a:spcPct val="0"/>
            </a:spcBef>
            <a:spcAft>
              <a:spcPct val="35000"/>
            </a:spcAft>
            <a:buNone/>
          </a:pPr>
          <a:r>
            <a:rPr lang="en-US" sz="3000" kern="1200" dirty="0"/>
            <a:t>The Republic of Korea</a:t>
          </a:r>
        </a:p>
      </dsp:txBody>
      <dsp:txXfrm>
        <a:off x="8278482" y="85598"/>
        <a:ext cx="2751341" cy="4382177"/>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AD7910B9-600D-4BDC-9F0F-A2983112836D}" type="datetimeFigureOut">
              <a:rPr lang="en-US" smtClean="0"/>
              <a:t>3/22/2021</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416A99E8-494C-416A-B9AF-715329B760F8}" type="slidenum">
              <a:rPr lang="en-US" smtClean="0"/>
              <a:t>‹#›</a:t>
            </a:fld>
            <a:endParaRPr lang="en-US"/>
          </a:p>
        </p:txBody>
      </p:sp>
    </p:spTree>
    <p:extLst>
      <p:ext uri="{BB962C8B-B14F-4D97-AF65-F5344CB8AC3E}">
        <p14:creationId xmlns:p14="http://schemas.microsoft.com/office/powerpoint/2010/main" val="6745439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en-US" sz="1800" b="0" i="0" u="none" strike="noStrike" dirty="0">
                <a:solidFill>
                  <a:srgbClr val="000000"/>
                </a:solidFill>
                <a:effectLst/>
                <a:latin typeface="Calibri" panose="020F0502020204030204" pitchFamily="34" charset="0"/>
              </a:rPr>
              <a:t>대한민국의 상징 </a:t>
            </a:r>
            <a:r>
              <a:rPr lang="en-US" sz="1800" b="0" i="0" u="none" strike="noStrike" dirty="0">
                <a:solidFill>
                  <a:srgbClr val="000000"/>
                </a:solidFill>
                <a:effectLst/>
                <a:latin typeface="Calibri" panose="020F0502020204030204" pitchFamily="34" charset="0"/>
              </a:rPr>
              <a:t>Symbols of Korea. What types of symbols do countries use? The symbol of a country informs the international community of the existence of a country. Symbols contain historical culture and ideas. Some examples of symbols are national flags, national anthems, and national flowers.</a:t>
            </a:r>
            <a:endParaRPr lang="en-US" dirty="0"/>
          </a:p>
        </p:txBody>
      </p:sp>
      <p:sp>
        <p:nvSpPr>
          <p:cNvPr id="4" name="Slide Number Placeholder 3"/>
          <p:cNvSpPr>
            <a:spLocks noGrp="1"/>
          </p:cNvSpPr>
          <p:nvPr>
            <p:ph type="sldNum" sz="quarter" idx="5"/>
          </p:nvPr>
        </p:nvSpPr>
        <p:spPr/>
        <p:txBody>
          <a:bodyPr/>
          <a:lstStyle/>
          <a:p>
            <a:fld id="{416A99E8-494C-416A-B9AF-715329B760F8}" type="slidenum">
              <a:rPr lang="en-US" smtClean="0"/>
              <a:t>1</a:t>
            </a:fld>
            <a:endParaRPr lang="en-US"/>
          </a:p>
        </p:txBody>
      </p:sp>
    </p:spTree>
    <p:extLst>
      <p:ext uri="{BB962C8B-B14F-4D97-AF65-F5344CB8AC3E}">
        <p14:creationId xmlns:p14="http://schemas.microsoft.com/office/powerpoint/2010/main" val="40972552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Calibri" panose="020F0502020204030204" pitchFamily="34" charset="0"/>
              </a:rPr>
              <a:t>This </a:t>
            </a:r>
            <a:r>
              <a:rPr lang="ko-KR" altLang="en-US" sz="1800" b="0" i="0" u="none" strike="noStrike" dirty="0">
                <a:solidFill>
                  <a:srgbClr val="000000"/>
                </a:solidFill>
                <a:effectLst/>
                <a:latin typeface="Calibri" panose="020F0502020204030204" pitchFamily="34" charset="0"/>
              </a:rPr>
              <a:t>태극기 </a:t>
            </a:r>
            <a:r>
              <a:rPr lang="en-US" sz="1800" b="0" i="0" u="none" strike="noStrike" dirty="0">
                <a:solidFill>
                  <a:srgbClr val="000000"/>
                </a:solidFill>
                <a:effectLst/>
                <a:latin typeface="Calibri" panose="020F0502020204030204" pitchFamily="34" charset="0"/>
              </a:rPr>
              <a:t>was made by college students during </a:t>
            </a:r>
            <a:r>
              <a:rPr lang="en-US" sz="1800" b="0" i="0" u="none" strike="noStrike" dirty="0">
                <a:solidFill>
                  <a:srgbClr val="000000"/>
                </a:solidFill>
                <a:effectLst/>
                <a:latin typeface="Arial" panose="020B0604020202020204" pitchFamily="34" charset="0"/>
              </a:rPr>
              <a:t>3·1</a:t>
            </a:r>
            <a:r>
              <a:rPr lang="ko-KR" altLang="en-US" sz="1800" b="0" i="0" u="none" strike="noStrike" dirty="0">
                <a:solidFill>
                  <a:srgbClr val="000000"/>
                </a:solidFill>
                <a:effectLst/>
                <a:latin typeface="Arial" panose="020B0604020202020204" pitchFamily="34" charset="0"/>
              </a:rPr>
              <a:t>운동</a:t>
            </a:r>
            <a:r>
              <a:rPr lang="en-US" altLang="ko-KR" sz="1800" b="0" i="0" u="none" strike="noStrike" dirty="0">
                <a:solidFill>
                  <a:srgbClr val="000000"/>
                </a:solidFill>
                <a:effectLst/>
                <a:latin typeface="Arial" panose="020B0604020202020204" pitchFamily="34" charset="0"/>
              </a:rPr>
              <a:t>,</a:t>
            </a:r>
            <a:r>
              <a:rPr lang="ko-KR" altLang="en-US"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the March 1</a:t>
            </a:r>
            <a:r>
              <a:rPr lang="en-US" sz="1800" b="0" i="0" u="none" strike="noStrike" baseline="30000" dirty="0">
                <a:solidFill>
                  <a:srgbClr val="000000"/>
                </a:solidFill>
                <a:effectLst/>
                <a:latin typeface="Calibri" panose="020F0502020204030204" pitchFamily="34" charset="0"/>
              </a:rPr>
              <a:t>st</a:t>
            </a:r>
            <a:r>
              <a:rPr lang="en-US" sz="1800" b="0" i="0" u="none" strike="noStrike" dirty="0">
                <a:solidFill>
                  <a:srgbClr val="000000"/>
                </a:solidFill>
                <a:effectLst/>
                <a:latin typeface="Calibri" panose="020F0502020204030204" pitchFamily="34" charset="0"/>
              </a:rPr>
              <a:t> Movement, and they would shout </a:t>
            </a:r>
            <a:r>
              <a:rPr lang="en-US" sz="1800" b="0" i="0" u="none" strike="noStrike" dirty="0">
                <a:solidFill>
                  <a:srgbClr val="000000"/>
                </a:solidFill>
                <a:effectLst/>
                <a:latin typeface="Arial" panose="020B0604020202020204" pitchFamily="34" charset="0"/>
              </a:rPr>
              <a:t>‘</a:t>
            </a:r>
            <a:r>
              <a:rPr lang="ko-KR" altLang="en-US" sz="1800" b="0" i="0" u="none" strike="noStrike" dirty="0">
                <a:solidFill>
                  <a:srgbClr val="000000"/>
                </a:solidFill>
                <a:effectLst/>
                <a:latin typeface="Arial" panose="020B0604020202020204" pitchFamily="34" charset="0"/>
              </a:rPr>
              <a:t>대한독립 만세’ </a:t>
            </a:r>
            <a:r>
              <a:rPr lang="en-US" sz="1800" b="0" i="0" u="none" strike="noStrike" dirty="0">
                <a:solidFill>
                  <a:srgbClr val="000000"/>
                </a:solidFill>
                <a:effectLst/>
                <a:latin typeface="Arial" panose="020B0604020202020204" pitchFamily="34" charset="0"/>
              </a:rPr>
              <a:t>meaning ‘Long live Korea’s Independence’.</a:t>
            </a:r>
            <a:endParaRPr lang="en-US" dirty="0"/>
          </a:p>
        </p:txBody>
      </p:sp>
      <p:sp>
        <p:nvSpPr>
          <p:cNvPr id="4" name="Slide Number Placeholder 3"/>
          <p:cNvSpPr>
            <a:spLocks noGrp="1"/>
          </p:cNvSpPr>
          <p:nvPr>
            <p:ph type="sldNum" sz="quarter" idx="5"/>
          </p:nvPr>
        </p:nvSpPr>
        <p:spPr/>
        <p:txBody>
          <a:bodyPr/>
          <a:lstStyle/>
          <a:p>
            <a:fld id="{416A99E8-494C-416A-B9AF-715329B760F8}" type="slidenum">
              <a:rPr lang="en-US" smtClean="0"/>
              <a:t>10</a:t>
            </a:fld>
            <a:endParaRPr lang="en-US"/>
          </a:p>
        </p:txBody>
      </p:sp>
    </p:spTree>
    <p:extLst>
      <p:ext uri="{BB962C8B-B14F-4D97-AF65-F5344CB8AC3E}">
        <p14:creationId xmlns:p14="http://schemas.microsoft.com/office/powerpoint/2010/main" val="34276245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Calibri" panose="020F0502020204030204" pitchFamily="34" charset="0"/>
              </a:rPr>
              <a:t>This is a </a:t>
            </a:r>
            <a:r>
              <a:rPr lang="ko-KR" altLang="en-US" sz="1800" b="0" i="0" u="none" strike="noStrike" dirty="0">
                <a:solidFill>
                  <a:srgbClr val="000000"/>
                </a:solidFill>
                <a:effectLst/>
                <a:latin typeface="Calibri" panose="020F0502020204030204" pitchFamily="34" charset="0"/>
              </a:rPr>
              <a:t>태극기 </a:t>
            </a:r>
            <a:r>
              <a:rPr lang="en-US" sz="1800" b="0" i="0" u="none" strike="noStrike" dirty="0">
                <a:solidFill>
                  <a:srgbClr val="000000"/>
                </a:solidFill>
                <a:effectLst/>
                <a:latin typeface="Calibri" panose="020F0502020204030204" pitchFamily="34" charset="0"/>
              </a:rPr>
              <a:t>with names and wishes written by the people who participated in the Independence Movement. Look at the names and wishes. Can’t you feel the desperate feeling of those who fought for Korea’s independence?</a:t>
            </a:r>
            <a:endParaRPr lang="en-US" b="0" dirty="0">
              <a:effectLst/>
            </a:endParaRPr>
          </a:p>
        </p:txBody>
      </p:sp>
      <p:sp>
        <p:nvSpPr>
          <p:cNvPr id="4" name="Slide Number Placeholder 3"/>
          <p:cNvSpPr>
            <a:spLocks noGrp="1"/>
          </p:cNvSpPr>
          <p:nvPr>
            <p:ph type="sldNum" sz="quarter" idx="5"/>
          </p:nvPr>
        </p:nvSpPr>
        <p:spPr/>
        <p:txBody>
          <a:bodyPr/>
          <a:lstStyle/>
          <a:p>
            <a:fld id="{416A99E8-494C-416A-B9AF-715329B760F8}" type="slidenum">
              <a:rPr lang="en-US" smtClean="0"/>
              <a:t>11</a:t>
            </a:fld>
            <a:endParaRPr lang="en-US"/>
          </a:p>
        </p:txBody>
      </p:sp>
    </p:spTree>
    <p:extLst>
      <p:ext uri="{BB962C8B-B14F-4D97-AF65-F5344CB8AC3E}">
        <p14:creationId xmlns:p14="http://schemas.microsoft.com/office/powerpoint/2010/main" val="12729807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Calibri" panose="020F0502020204030204" pitchFamily="34" charset="0"/>
              </a:rPr>
              <a:t>This is a </a:t>
            </a:r>
            <a:r>
              <a:rPr lang="ko-KR" altLang="en-US" sz="1800" b="0" i="0" u="none" strike="noStrike" dirty="0">
                <a:solidFill>
                  <a:srgbClr val="000000"/>
                </a:solidFill>
                <a:effectLst/>
                <a:latin typeface="Calibri" panose="020F0502020204030204" pitchFamily="34" charset="0"/>
              </a:rPr>
              <a:t>태극기 </a:t>
            </a:r>
            <a:r>
              <a:rPr lang="en-US" sz="1800" b="0" i="0" u="none" strike="noStrike" dirty="0">
                <a:solidFill>
                  <a:srgbClr val="000000"/>
                </a:solidFill>
                <a:effectLst/>
                <a:latin typeface="Calibri" panose="020F0502020204030204" pitchFamily="34" charset="0"/>
              </a:rPr>
              <a:t>with names and wishes of college students who participated in the Korean War. Even in this </a:t>
            </a:r>
            <a:r>
              <a:rPr lang="ko-KR" altLang="en-US" sz="1800" b="0" i="0" u="none" strike="noStrike" dirty="0">
                <a:solidFill>
                  <a:srgbClr val="000000"/>
                </a:solidFill>
                <a:effectLst/>
                <a:latin typeface="Calibri" panose="020F0502020204030204" pitchFamily="34" charset="0"/>
              </a:rPr>
              <a:t>태극기</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you can feel the hearts of those who loved the country. After the Korean government was established in 1948, the method of making the National Flag was confirmed and announced through &lt;The National Flag Making Act&gt;. In 2007, various laws related to </a:t>
            </a:r>
            <a:r>
              <a:rPr lang="ko-KR" altLang="en-US" sz="1800" b="0" i="0" u="none" strike="noStrike" dirty="0">
                <a:solidFill>
                  <a:srgbClr val="000000"/>
                </a:solidFill>
                <a:effectLst/>
                <a:latin typeface="Calibri" panose="020F0502020204030204" pitchFamily="34" charset="0"/>
              </a:rPr>
              <a:t>태극기 </a:t>
            </a:r>
            <a:r>
              <a:rPr lang="en-US" sz="1800" b="0" i="0" u="none" strike="noStrike" dirty="0">
                <a:solidFill>
                  <a:srgbClr val="000000"/>
                </a:solidFill>
                <a:effectLst/>
                <a:latin typeface="Calibri" panose="020F0502020204030204" pitchFamily="34" charset="0"/>
              </a:rPr>
              <a:t>were enacted to systematically control the national flag.</a:t>
            </a:r>
            <a:endParaRPr lang="en-US" b="0" dirty="0">
              <a:effectLst/>
            </a:endParaRPr>
          </a:p>
        </p:txBody>
      </p:sp>
      <p:sp>
        <p:nvSpPr>
          <p:cNvPr id="4" name="Slide Number Placeholder 3"/>
          <p:cNvSpPr>
            <a:spLocks noGrp="1"/>
          </p:cNvSpPr>
          <p:nvPr>
            <p:ph type="sldNum" sz="quarter" idx="5"/>
          </p:nvPr>
        </p:nvSpPr>
        <p:spPr/>
        <p:txBody>
          <a:bodyPr/>
          <a:lstStyle/>
          <a:p>
            <a:fld id="{416A99E8-494C-416A-B9AF-715329B760F8}" type="slidenum">
              <a:rPr lang="en-US" smtClean="0"/>
              <a:t>12</a:t>
            </a:fld>
            <a:endParaRPr lang="en-US"/>
          </a:p>
        </p:txBody>
      </p:sp>
    </p:spTree>
    <p:extLst>
      <p:ext uri="{BB962C8B-B14F-4D97-AF65-F5344CB8AC3E}">
        <p14:creationId xmlns:p14="http://schemas.microsoft.com/office/powerpoint/2010/main" val="39806092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Calibri" panose="020F0502020204030204" pitchFamily="34" charset="0"/>
              </a:rPr>
              <a:t>When is the </a:t>
            </a:r>
            <a:r>
              <a:rPr lang="ko-KR" altLang="en-US" sz="1800" b="0" i="0" u="none" strike="noStrike" dirty="0">
                <a:solidFill>
                  <a:srgbClr val="000000"/>
                </a:solidFill>
                <a:effectLst/>
                <a:latin typeface="Calibri" panose="020F0502020204030204" pitchFamily="34" charset="0"/>
              </a:rPr>
              <a:t>태극기 </a:t>
            </a:r>
            <a:r>
              <a:rPr lang="en-US" sz="1800" b="0" i="0" u="none" strike="noStrike" dirty="0">
                <a:solidFill>
                  <a:srgbClr val="000000"/>
                </a:solidFill>
                <a:effectLst/>
                <a:latin typeface="Calibri" panose="020F0502020204030204" pitchFamily="34" charset="0"/>
              </a:rPr>
              <a:t>hoisted? There are dates set by the country. March 1, </a:t>
            </a:r>
            <a:r>
              <a:rPr lang="en-US" sz="1800" b="0" i="0" u="none" strike="noStrike" dirty="0">
                <a:solidFill>
                  <a:srgbClr val="000000"/>
                </a:solidFill>
                <a:effectLst/>
                <a:latin typeface="Arial" panose="020B0604020202020204" pitchFamily="34" charset="0"/>
              </a:rPr>
              <a:t>3·1</a:t>
            </a:r>
            <a:r>
              <a:rPr lang="ko-KR" altLang="en-US" sz="1800" b="0" i="0" u="none" strike="noStrike" dirty="0">
                <a:solidFill>
                  <a:srgbClr val="000000"/>
                </a:solidFill>
                <a:effectLst/>
                <a:latin typeface="Calibri" panose="020F0502020204030204" pitchFamily="34" charset="0"/>
              </a:rPr>
              <a:t>절</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July 17th,  </a:t>
            </a:r>
            <a:r>
              <a:rPr lang="ko-KR" altLang="en-US" sz="1800" b="0" i="0" u="none" strike="noStrike" dirty="0">
                <a:solidFill>
                  <a:srgbClr val="000000"/>
                </a:solidFill>
                <a:effectLst/>
                <a:latin typeface="Calibri" panose="020F0502020204030204" pitchFamily="34" charset="0"/>
              </a:rPr>
              <a:t>제헌절 </a:t>
            </a:r>
            <a:r>
              <a:rPr lang="en-US" sz="1800" b="0" i="0" u="none" strike="noStrike" dirty="0">
                <a:solidFill>
                  <a:srgbClr val="000000"/>
                </a:solidFill>
                <a:effectLst/>
                <a:latin typeface="Calibri" panose="020F0502020204030204" pitchFamily="34" charset="0"/>
              </a:rPr>
              <a:t>Constitution Day, and August 15th, </a:t>
            </a:r>
            <a:r>
              <a:rPr lang="ko-KR" altLang="en-US" sz="1800" b="0" i="0" u="none" strike="noStrike" dirty="0">
                <a:solidFill>
                  <a:srgbClr val="000000"/>
                </a:solidFill>
                <a:effectLst/>
                <a:latin typeface="Calibri" panose="020F0502020204030204" pitchFamily="34" charset="0"/>
              </a:rPr>
              <a:t>광복절 </a:t>
            </a:r>
            <a:r>
              <a:rPr lang="en-US" sz="1800" b="0" i="0" u="none" strike="noStrike" dirty="0">
                <a:solidFill>
                  <a:srgbClr val="000000"/>
                </a:solidFill>
                <a:effectLst/>
                <a:latin typeface="Calibri" panose="020F0502020204030204" pitchFamily="34" charset="0"/>
              </a:rPr>
              <a:t>The National Liberation Day.</a:t>
            </a:r>
            <a:endParaRPr lang="en-US" b="0" dirty="0">
              <a:effectLst/>
            </a:endParaRPr>
          </a:p>
        </p:txBody>
      </p:sp>
      <p:sp>
        <p:nvSpPr>
          <p:cNvPr id="4" name="Slide Number Placeholder 3"/>
          <p:cNvSpPr>
            <a:spLocks noGrp="1"/>
          </p:cNvSpPr>
          <p:nvPr>
            <p:ph type="sldNum" sz="quarter" idx="5"/>
          </p:nvPr>
        </p:nvSpPr>
        <p:spPr/>
        <p:txBody>
          <a:bodyPr/>
          <a:lstStyle/>
          <a:p>
            <a:fld id="{416A99E8-494C-416A-B9AF-715329B760F8}" type="slidenum">
              <a:rPr lang="en-US" smtClean="0"/>
              <a:t>13</a:t>
            </a:fld>
            <a:endParaRPr lang="en-US"/>
          </a:p>
        </p:txBody>
      </p:sp>
    </p:spTree>
    <p:extLst>
      <p:ext uri="{BB962C8B-B14F-4D97-AF65-F5344CB8AC3E}">
        <p14:creationId xmlns:p14="http://schemas.microsoft.com/office/powerpoint/2010/main" val="21831090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Calibri" panose="020F0502020204030204" pitchFamily="34" charset="0"/>
              </a:rPr>
              <a:t>October 1st, </a:t>
            </a:r>
            <a:r>
              <a:rPr lang="ko-KR" altLang="en-US" sz="1800" b="0" i="0" u="none" strike="noStrike" dirty="0">
                <a:solidFill>
                  <a:srgbClr val="000000"/>
                </a:solidFill>
                <a:effectLst/>
                <a:latin typeface="Calibri" panose="020F0502020204030204" pitchFamily="34" charset="0"/>
              </a:rPr>
              <a:t>국군의 날 </a:t>
            </a:r>
            <a:r>
              <a:rPr lang="en-US" sz="1800" b="0" i="0" u="none" strike="noStrike" dirty="0">
                <a:solidFill>
                  <a:srgbClr val="000000"/>
                </a:solidFill>
                <a:effectLst/>
                <a:latin typeface="Calibri" panose="020F0502020204030204" pitchFamily="34" charset="0"/>
              </a:rPr>
              <a:t>Armed Forces Day, October 3rd, </a:t>
            </a:r>
            <a:r>
              <a:rPr lang="ko-KR" altLang="en-US" sz="1800" b="0" i="0" u="none" strike="noStrike" dirty="0">
                <a:solidFill>
                  <a:srgbClr val="000000"/>
                </a:solidFill>
                <a:effectLst/>
                <a:latin typeface="Calibri" panose="020F0502020204030204" pitchFamily="34" charset="0"/>
              </a:rPr>
              <a:t>개천절 </a:t>
            </a:r>
            <a:r>
              <a:rPr lang="en-US" sz="1800" b="0" i="0" u="none" strike="noStrike" dirty="0">
                <a:solidFill>
                  <a:srgbClr val="000000"/>
                </a:solidFill>
                <a:effectLst/>
                <a:latin typeface="Calibri" panose="020F0502020204030204" pitchFamily="34" charset="0"/>
              </a:rPr>
              <a:t>National Foundation Day, and October 9th,  </a:t>
            </a:r>
            <a:r>
              <a:rPr lang="ko-KR" altLang="en-US" sz="1800" b="0" i="0" u="none" strike="noStrike" dirty="0">
                <a:solidFill>
                  <a:srgbClr val="000000"/>
                </a:solidFill>
                <a:effectLst/>
                <a:latin typeface="Calibri" panose="020F0502020204030204" pitchFamily="34" charset="0"/>
              </a:rPr>
              <a:t>한글날 </a:t>
            </a:r>
            <a:r>
              <a:rPr lang="en-US" sz="1800" b="0" i="0" u="none" strike="noStrike" dirty="0">
                <a:solidFill>
                  <a:srgbClr val="000000"/>
                </a:solidFill>
                <a:effectLst/>
                <a:latin typeface="Calibri" panose="020F0502020204030204" pitchFamily="34" charset="0"/>
              </a:rPr>
              <a:t>Korean Alphabet Day</a:t>
            </a:r>
            <a:endParaRPr lang="en-US" b="0" dirty="0">
              <a:effectLst/>
            </a:endParaRPr>
          </a:p>
        </p:txBody>
      </p:sp>
      <p:sp>
        <p:nvSpPr>
          <p:cNvPr id="4" name="Slide Number Placeholder 3"/>
          <p:cNvSpPr>
            <a:spLocks noGrp="1"/>
          </p:cNvSpPr>
          <p:nvPr>
            <p:ph type="sldNum" sz="quarter" idx="5"/>
          </p:nvPr>
        </p:nvSpPr>
        <p:spPr/>
        <p:txBody>
          <a:bodyPr/>
          <a:lstStyle/>
          <a:p>
            <a:fld id="{416A99E8-494C-416A-B9AF-715329B760F8}" type="slidenum">
              <a:rPr lang="en-US" smtClean="0"/>
              <a:t>14</a:t>
            </a:fld>
            <a:endParaRPr lang="en-US"/>
          </a:p>
        </p:txBody>
      </p:sp>
    </p:spTree>
    <p:extLst>
      <p:ext uri="{BB962C8B-B14F-4D97-AF65-F5344CB8AC3E}">
        <p14:creationId xmlns:p14="http://schemas.microsoft.com/office/powerpoint/2010/main" val="34149357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ko-KR" altLang="en-US" sz="1800" b="0" i="0" u="none" strike="noStrike" dirty="0">
                <a:solidFill>
                  <a:srgbClr val="000000"/>
                </a:solidFill>
                <a:effectLst/>
                <a:latin typeface="Calibri" panose="020F0502020204030204" pitchFamily="34" charset="0"/>
              </a:rPr>
              <a:t>현충일 </a:t>
            </a:r>
            <a:r>
              <a:rPr lang="en-US" sz="1800" b="0" i="0" u="none" strike="noStrike" dirty="0">
                <a:solidFill>
                  <a:srgbClr val="000000"/>
                </a:solidFill>
                <a:effectLst/>
                <a:latin typeface="Calibri" panose="020F0502020204030204" pitchFamily="34" charset="0"/>
              </a:rPr>
              <a:t>Memorial Day on June 6th, is a day to honor and think of those who passed away while working for the country, so the </a:t>
            </a:r>
            <a:r>
              <a:rPr lang="ko-KR" altLang="en-US" sz="1800" b="0" i="0" u="none" strike="noStrike" dirty="0">
                <a:solidFill>
                  <a:srgbClr val="000000"/>
                </a:solidFill>
                <a:effectLst/>
                <a:latin typeface="Calibri" panose="020F0502020204030204" pitchFamily="34" charset="0"/>
              </a:rPr>
              <a:t>태극기 </a:t>
            </a:r>
            <a:r>
              <a:rPr lang="en-US" sz="1800" b="0" i="0" u="none" strike="noStrike" dirty="0">
                <a:solidFill>
                  <a:srgbClr val="000000"/>
                </a:solidFill>
                <a:effectLst/>
                <a:latin typeface="Calibri" panose="020F0502020204030204" pitchFamily="34" charset="0"/>
              </a:rPr>
              <a:t>is lowered.  Although there is no set date when an important figure passes away, </a:t>
            </a:r>
            <a:r>
              <a:rPr lang="ko-KR" altLang="en-US" sz="1800" b="0" i="0" u="none" strike="noStrike" dirty="0">
                <a:solidFill>
                  <a:srgbClr val="000000"/>
                </a:solidFill>
                <a:effectLst/>
                <a:latin typeface="Calibri" panose="020F0502020204030204" pitchFamily="34" charset="0"/>
              </a:rPr>
              <a:t>국장 </a:t>
            </a:r>
            <a:r>
              <a:rPr lang="en-US" sz="1800" b="0" i="0" u="none" strike="noStrike" dirty="0">
                <a:solidFill>
                  <a:srgbClr val="000000"/>
                </a:solidFill>
                <a:effectLst/>
                <a:latin typeface="Calibri" panose="020F0502020204030204" pitchFamily="34" charset="0"/>
              </a:rPr>
              <a:t>National funeral, the </a:t>
            </a:r>
            <a:r>
              <a:rPr lang="ko-KR" altLang="en-US" sz="1800" b="0" i="0" u="none" strike="noStrike" dirty="0">
                <a:solidFill>
                  <a:srgbClr val="000000"/>
                </a:solidFill>
                <a:effectLst/>
                <a:latin typeface="Calibri" panose="020F0502020204030204" pitchFamily="34" charset="0"/>
              </a:rPr>
              <a:t>태극기 </a:t>
            </a:r>
            <a:r>
              <a:rPr lang="en-US" sz="1800" b="0" i="0" u="none" strike="noStrike" dirty="0">
                <a:solidFill>
                  <a:srgbClr val="000000"/>
                </a:solidFill>
                <a:effectLst/>
                <a:latin typeface="Calibri" panose="020F0502020204030204" pitchFamily="34" charset="0"/>
              </a:rPr>
              <a:t>is lowered.</a:t>
            </a:r>
            <a:endParaRPr lang="en-US" b="0" dirty="0">
              <a:effectLst/>
            </a:endParaRPr>
          </a:p>
        </p:txBody>
      </p:sp>
      <p:sp>
        <p:nvSpPr>
          <p:cNvPr id="4" name="Slide Number Placeholder 3"/>
          <p:cNvSpPr>
            <a:spLocks noGrp="1"/>
          </p:cNvSpPr>
          <p:nvPr>
            <p:ph type="sldNum" sz="quarter" idx="5"/>
          </p:nvPr>
        </p:nvSpPr>
        <p:spPr/>
        <p:txBody>
          <a:bodyPr/>
          <a:lstStyle/>
          <a:p>
            <a:fld id="{416A99E8-494C-416A-B9AF-715329B760F8}" type="slidenum">
              <a:rPr lang="en-US" smtClean="0"/>
              <a:t>15</a:t>
            </a:fld>
            <a:endParaRPr lang="en-US"/>
          </a:p>
        </p:txBody>
      </p:sp>
    </p:spTree>
    <p:extLst>
      <p:ext uri="{BB962C8B-B14F-4D97-AF65-F5344CB8AC3E}">
        <p14:creationId xmlns:p14="http://schemas.microsoft.com/office/powerpoint/2010/main" val="31310550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Calibri" panose="020F0502020204030204" pitchFamily="34" charset="0"/>
              </a:rPr>
              <a:t>Let’s read the oath on the flag. </a:t>
            </a:r>
            <a:endParaRPr lang="en-US" b="0" dirty="0">
              <a:effectLst/>
            </a:endParaRPr>
          </a:p>
          <a:p>
            <a:pPr rtl="0">
              <a:spcBef>
                <a:spcPts val="0"/>
              </a:spcBef>
              <a:spcAft>
                <a:spcPts val="0"/>
              </a:spcAft>
            </a:pPr>
            <a:r>
              <a:rPr lang="en-US" sz="1800" b="0" i="0" u="none" strike="noStrike" dirty="0">
                <a:solidFill>
                  <a:srgbClr val="000000"/>
                </a:solidFill>
                <a:effectLst/>
                <a:latin typeface="Calibri" panose="020F0502020204030204" pitchFamily="34" charset="0"/>
              </a:rPr>
              <a:t>&lt;click&gt;  (</a:t>
            </a:r>
            <a:r>
              <a:rPr lang="ko-KR" altLang="en-US" sz="1800" b="0" i="0" u="none" strike="noStrike" dirty="0">
                <a:solidFill>
                  <a:srgbClr val="000000"/>
                </a:solidFill>
                <a:effectLst/>
                <a:latin typeface="Calibri" panose="020F0502020204030204" pitchFamily="34" charset="0"/>
              </a:rPr>
              <a:t>태극기와 글씨 나온 후 자동재생</a:t>
            </a:r>
            <a:r>
              <a:rPr lang="en-US" altLang="ko-KR" sz="1800" b="0" i="0" u="none" strike="noStrike" dirty="0">
                <a:solidFill>
                  <a:srgbClr val="000000"/>
                </a:solidFill>
                <a:effectLst/>
                <a:latin typeface="Calibri" panose="020F0502020204030204" pitchFamily="34" charset="0"/>
              </a:rPr>
              <a:t>) </a:t>
            </a:r>
            <a:r>
              <a:rPr lang="ko-KR" altLang="en-US" sz="1800" b="0" i="0" u="none" strike="noStrike" dirty="0">
                <a:solidFill>
                  <a:srgbClr val="000000"/>
                </a:solidFill>
                <a:effectLst/>
                <a:latin typeface="Calibri" panose="020F0502020204030204" pitchFamily="34" charset="0"/>
              </a:rPr>
              <a:t>나는</a:t>
            </a:r>
            <a:r>
              <a:rPr lang="en-US" altLang="ko-KR" sz="1800" b="0" i="0" u="none" strike="noStrike" dirty="0">
                <a:solidFill>
                  <a:srgbClr val="000000"/>
                </a:solidFill>
                <a:effectLst/>
                <a:latin typeface="Calibri" panose="020F0502020204030204" pitchFamily="34" charset="0"/>
              </a:rPr>
              <a:t> </a:t>
            </a:r>
            <a:r>
              <a:rPr lang="ko-KR" altLang="en-US" sz="1800" b="0" i="0" u="none" strike="noStrike" dirty="0">
                <a:solidFill>
                  <a:srgbClr val="000000"/>
                </a:solidFill>
                <a:effectLst/>
                <a:latin typeface="Calibri" panose="020F0502020204030204" pitchFamily="34" charset="0"/>
              </a:rPr>
              <a:t>자랑스러운</a:t>
            </a:r>
            <a:r>
              <a:rPr lang="en-US" altLang="ko-KR" sz="1800" b="0" i="0" u="none" strike="noStrike" dirty="0">
                <a:solidFill>
                  <a:srgbClr val="000000"/>
                </a:solidFill>
                <a:effectLst/>
                <a:latin typeface="Calibri" panose="020F0502020204030204" pitchFamily="34" charset="0"/>
              </a:rPr>
              <a:t> </a:t>
            </a:r>
            <a:r>
              <a:rPr lang="ko-KR" altLang="en-US" sz="1800" b="0" i="0" u="none" strike="noStrike" dirty="0">
                <a:solidFill>
                  <a:srgbClr val="000000"/>
                </a:solidFill>
                <a:effectLst/>
                <a:latin typeface="Calibri" panose="020F0502020204030204" pitchFamily="34" charset="0"/>
              </a:rPr>
              <a:t>태극기 앞에</a:t>
            </a:r>
            <a:r>
              <a:rPr lang="en-US" altLang="ko-KR" sz="1800" b="0" i="0" u="none" strike="noStrike" dirty="0">
                <a:solidFill>
                  <a:srgbClr val="000000"/>
                </a:solidFill>
                <a:effectLst/>
                <a:latin typeface="Calibri" panose="020F0502020204030204" pitchFamily="34" charset="0"/>
              </a:rPr>
              <a:t> </a:t>
            </a:r>
            <a:r>
              <a:rPr lang="ko-KR" altLang="en-US" sz="1800" b="0" i="0" u="none" strike="noStrike" dirty="0">
                <a:solidFill>
                  <a:srgbClr val="000000"/>
                </a:solidFill>
                <a:effectLst/>
                <a:latin typeface="Calibri" panose="020F0502020204030204" pitchFamily="34" charset="0"/>
              </a:rPr>
              <a:t>자유롭고</a:t>
            </a:r>
            <a:r>
              <a:rPr lang="en-US" altLang="ko-KR" sz="1800" b="0" i="0" u="none" strike="noStrike" dirty="0">
                <a:solidFill>
                  <a:srgbClr val="000000"/>
                </a:solidFill>
                <a:effectLst/>
                <a:latin typeface="Calibri" panose="020F0502020204030204" pitchFamily="34" charset="0"/>
              </a:rPr>
              <a:t> </a:t>
            </a:r>
            <a:r>
              <a:rPr lang="ko-KR" altLang="en-US" sz="1800" b="0" i="0" u="none" strike="noStrike" dirty="0">
                <a:solidFill>
                  <a:srgbClr val="000000"/>
                </a:solidFill>
                <a:effectLst/>
                <a:latin typeface="Calibri" panose="020F0502020204030204" pitchFamily="34" charset="0"/>
              </a:rPr>
              <a:t>정의로운</a:t>
            </a:r>
            <a:r>
              <a:rPr lang="en-US" altLang="ko-KR" sz="1800" b="0" i="0" u="none" strike="noStrike" dirty="0">
                <a:solidFill>
                  <a:srgbClr val="000000"/>
                </a:solidFill>
                <a:effectLst/>
                <a:latin typeface="Calibri" panose="020F0502020204030204" pitchFamily="34" charset="0"/>
              </a:rPr>
              <a:t> </a:t>
            </a:r>
            <a:r>
              <a:rPr lang="ko-KR" altLang="en-US" sz="1800" b="0" i="0" u="none" strike="noStrike" dirty="0">
                <a:solidFill>
                  <a:srgbClr val="000000"/>
                </a:solidFill>
                <a:effectLst/>
                <a:latin typeface="Calibri" panose="020F0502020204030204" pitchFamily="34" charset="0"/>
              </a:rPr>
              <a:t>대한민국의 무궁한</a:t>
            </a:r>
            <a:r>
              <a:rPr lang="en-US" altLang="ko-KR" sz="1800" b="0" i="0" u="none" strike="noStrike" dirty="0">
                <a:solidFill>
                  <a:srgbClr val="000000"/>
                </a:solidFill>
                <a:effectLst/>
                <a:latin typeface="Calibri" panose="020F0502020204030204" pitchFamily="34" charset="0"/>
              </a:rPr>
              <a:t> </a:t>
            </a:r>
            <a:r>
              <a:rPr lang="ko-KR" altLang="en-US" sz="1800" b="0" i="0" u="none" strike="noStrike" dirty="0">
                <a:solidFill>
                  <a:srgbClr val="000000"/>
                </a:solidFill>
                <a:effectLst/>
                <a:latin typeface="Calibri" panose="020F0502020204030204" pitchFamily="34" charset="0"/>
              </a:rPr>
              <a:t>영광을 위하여</a:t>
            </a:r>
            <a:r>
              <a:rPr lang="en-US" altLang="ko-KR" sz="1800" b="0" i="0" u="none" strike="noStrike" dirty="0">
                <a:solidFill>
                  <a:srgbClr val="000000"/>
                </a:solidFill>
                <a:effectLst/>
                <a:latin typeface="Calibri" panose="020F0502020204030204" pitchFamily="34" charset="0"/>
              </a:rPr>
              <a:t> </a:t>
            </a:r>
            <a:r>
              <a:rPr lang="ko-KR" altLang="en-US" sz="1800" b="0" i="0" u="none" strike="noStrike" dirty="0">
                <a:solidFill>
                  <a:srgbClr val="000000"/>
                </a:solidFill>
                <a:effectLst/>
                <a:latin typeface="Calibri" panose="020F0502020204030204" pitchFamily="34" charset="0"/>
              </a:rPr>
              <a:t>충성을 다할 것을</a:t>
            </a:r>
            <a:r>
              <a:rPr lang="en-US" altLang="ko-KR" sz="1800" b="0" i="0" u="none" strike="noStrike" dirty="0">
                <a:solidFill>
                  <a:srgbClr val="000000"/>
                </a:solidFill>
                <a:effectLst/>
                <a:latin typeface="Calibri" panose="020F0502020204030204" pitchFamily="34" charset="0"/>
              </a:rPr>
              <a:t> </a:t>
            </a:r>
            <a:r>
              <a:rPr lang="ko-KR" altLang="en-US" sz="1800" b="0" i="0" u="none" strike="noStrike" dirty="0">
                <a:solidFill>
                  <a:srgbClr val="000000"/>
                </a:solidFill>
                <a:effectLst/>
                <a:latin typeface="Calibri" panose="020F0502020204030204" pitchFamily="34" charset="0"/>
              </a:rPr>
              <a:t>굳게</a:t>
            </a:r>
            <a:r>
              <a:rPr lang="en-US" altLang="ko-KR" sz="1800" b="0" i="0" u="none" strike="noStrike" dirty="0">
                <a:solidFill>
                  <a:srgbClr val="000000"/>
                </a:solidFill>
                <a:effectLst/>
                <a:latin typeface="Calibri" panose="020F0502020204030204" pitchFamily="34" charset="0"/>
              </a:rPr>
              <a:t> </a:t>
            </a:r>
            <a:r>
              <a:rPr lang="ko-KR" altLang="en-US" sz="1800" b="0" i="0" u="none" strike="noStrike" dirty="0">
                <a:solidFill>
                  <a:srgbClr val="000000"/>
                </a:solidFill>
                <a:effectLst/>
                <a:latin typeface="Calibri" panose="020F0502020204030204" pitchFamily="34" charset="0"/>
              </a:rPr>
              <a:t>다짐합니다</a:t>
            </a:r>
            <a:r>
              <a:rPr lang="en-US" altLang="ko-KR" sz="1800" b="0" i="0" u="none" strike="noStrike" dirty="0">
                <a:solidFill>
                  <a:srgbClr val="000000"/>
                </a:solidFill>
                <a:effectLst/>
                <a:latin typeface="Calibri" panose="020F0502020204030204" pitchFamily="34" charset="0"/>
              </a:rPr>
              <a:t>. </a:t>
            </a:r>
            <a:endParaRPr lang="ko-KR" altLang="en-US" b="0" dirty="0">
              <a:effectLst/>
            </a:endParaRPr>
          </a:p>
          <a:p>
            <a:pPr rtl="0">
              <a:spcBef>
                <a:spcPts val="0"/>
              </a:spcBef>
              <a:spcAft>
                <a:spcPts val="0"/>
              </a:spcAft>
            </a:pPr>
            <a:r>
              <a:rPr lang="en-US" altLang="ko-KR" sz="1800" b="0" i="0" u="none" strike="noStrike" dirty="0">
                <a:solidFill>
                  <a:srgbClr val="000000"/>
                </a:solidFill>
                <a:effectLst/>
                <a:latin typeface="Calibri" panose="020F0502020204030204" pitchFamily="34" charset="0"/>
              </a:rPr>
              <a:t>&lt;</a:t>
            </a:r>
            <a:r>
              <a:rPr lang="en-US" sz="1800" b="0" i="0" u="none" strike="noStrike" dirty="0">
                <a:solidFill>
                  <a:srgbClr val="000000"/>
                </a:solidFill>
                <a:effectLst/>
                <a:latin typeface="Calibri" panose="020F0502020204030204" pitchFamily="34" charset="0"/>
              </a:rPr>
              <a:t>click&gt;  (</a:t>
            </a:r>
            <a:r>
              <a:rPr lang="ko-KR" altLang="en-US" sz="1800" b="0" i="0" u="none" strike="noStrike" dirty="0">
                <a:solidFill>
                  <a:srgbClr val="000000"/>
                </a:solidFill>
                <a:effectLst/>
                <a:latin typeface="Calibri" panose="020F0502020204030204" pitchFamily="34" charset="0"/>
              </a:rPr>
              <a:t>글씨 나온 후 자동재생</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I, standing before the noble </a:t>
            </a:r>
            <a:r>
              <a:rPr lang="ko-KR" altLang="en-US" sz="1800" b="0" i="0" u="none" strike="noStrike" dirty="0">
                <a:solidFill>
                  <a:srgbClr val="000000"/>
                </a:solidFill>
                <a:effectLst/>
                <a:latin typeface="Calibri" panose="020F0502020204030204" pitchFamily="34" charset="0"/>
              </a:rPr>
              <a:t>태극기</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solemnly pledge allegiance to the Republic of Korea, to its glory, liberty and justice</a:t>
            </a:r>
            <a:endParaRPr lang="en-US" b="0" dirty="0">
              <a:effectLst/>
            </a:endParaRPr>
          </a:p>
        </p:txBody>
      </p:sp>
      <p:sp>
        <p:nvSpPr>
          <p:cNvPr id="4" name="Slide Number Placeholder 3"/>
          <p:cNvSpPr>
            <a:spLocks noGrp="1"/>
          </p:cNvSpPr>
          <p:nvPr>
            <p:ph type="sldNum" sz="quarter" idx="5"/>
          </p:nvPr>
        </p:nvSpPr>
        <p:spPr/>
        <p:txBody>
          <a:bodyPr/>
          <a:lstStyle/>
          <a:p>
            <a:fld id="{416A99E8-494C-416A-B9AF-715329B760F8}" type="slidenum">
              <a:rPr lang="en-US" smtClean="0"/>
              <a:t>16</a:t>
            </a:fld>
            <a:endParaRPr lang="en-US"/>
          </a:p>
        </p:txBody>
      </p:sp>
    </p:spTree>
    <p:extLst>
      <p:ext uri="{BB962C8B-B14F-4D97-AF65-F5344CB8AC3E}">
        <p14:creationId xmlns:p14="http://schemas.microsoft.com/office/powerpoint/2010/main" val="22652162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Calibri" panose="020F0502020204030204" pitchFamily="34" charset="0"/>
              </a:rPr>
              <a:t>The national anthem of Korea is the </a:t>
            </a:r>
            <a:r>
              <a:rPr lang="ko-KR" altLang="en-US" sz="1200" b="0" i="0" u="none" strike="noStrike" dirty="0">
                <a:solidFill>
                  <a:srgbClr val="000000"/>
                </a:solidFill>
                <a:effectLst/>
                <a:latin typeface="Calibri" panose="020F0502020204030204" pitchFamily="34" charset="0"/>
              </a:rPr>
              <a:t>애국가</a:t>
            </a:r>
            <a:r>
              <a:rPr lang="en-US" altLang="ko-KR" sz="1200" b="0" i="0" u="none" strike="noStrike" dirty="0">
                <a:solidFill>
                  <a:srgbClr val="000000"/>
                </a:solidFill>
                <a:effectLst/>
                <a:latin typeface="Calibri" panose="020F0502020204030204" pitchFamily="34" charset="0"/>
              </a:rPr>
              <a:t>. “</a:t>
            </a:r>
            <a:r>
              <a:rPr lang="ko-KR" altLang="en-US" sz="1200" b="0" i="0" u="none" strike="noStrike" dirty="0">
                <a:solidFill>
                  <a:srgbClr val="000000"/>
                </a:solidFill>
                <a:effectLst/>
                <a:latin typeface="Calibri" panose="020F0502020204030204" pitchFamily="34" charset="0"/>
              </a:rPr>
              <a:t>애” </a:t>
            </a:r>
            <a:r>
              <a:rPr lang="en-US" sz="1200" b="0" i="0" u="none" strike="noStrike" dirty="0">
                <a:solidFill>
                  <a:srgbClr val="000000"/>
                </a:solidFill>
                <a:effectLst/>
                <a:latin typeface="Calibri" panose="020F0502020204030204" pitchFamily="34" charset="0"/>
              </a:rPr>
              <a:t>means love, “</a:t>
            </a:r>
            <a:r>
              <a:rPr lang="ko-KR" altLang="en-US" sz="1200" b="0" i="0" u="none" strike="noStrike" dirty="0">
                <a:solidFill>
                  <a:srgbClr val="000000"/>
                </a:solidFill>
                <a:effectLst/>
                <a:latin typeface="Calibri" panose="020F0502020204030204" pitchFamily="34" charset="0"/>
              </a:rPr>
              <a:t>국” </a:t>
            </a:r>
            <a:r>
              <a:rPr lang="en-US" sz="1200" b="0" i="0" u="none" strike="noStrike" dirty="0">
                <a:solidFill>
                  <a:srgbClr val="000000"/>
                </a:solidFill>
                <a:effectLst/>
                <a:latin typeface="Calibri" panose="020F0502020204030204" pitchFamily="34" charset="0"/>
              </a:rPr>
              <a:t>means country, and “</a:t>
            </a:r>
            <a:r>
              <a:rPr lang="ko-KR" altLang="en-US" sz="1200" b="0" i="0" u="none" strike="noStrike" dirty="0">
                <a:solidFill>
                  <a:srgbClr val="000000"/>
                </a:solidFill>
                <a:effectLst/>
                <a:latin typeface="Calibri" panose="020F0502020204030204" pitchFamily="34" charset="0"/>
              </a:rPr>
              <a:t>가” </a:t>
            </a:r>
            <a:r>
              <a:rPr lang="en-US" sz="1200" b="0" i="0" u="none" strike="noStrike" dirty="0">
                <a:solidFill>
                  <a:srgbClr val="000000"/>
                </a:solidFill>
                <a:effectLst/>
                <a:latin typeface="Calibri" panose="020F0502020204030204" pitchFamily="34" charset="0"/>
              </a:rPr>
              <a:t>means song. </a:t>
            </a:r>
            <a:r>
              <a:rPr lang="ko-KR" altLang="en-US" sz="1200" b="0" i="0" u="none" strike="noStrike" dirty="0">
                <a:solidFill>
                  <a:srgbClr val="000000"/>
                </a:solidFill>
                <a:effectLst/>
                <a:latin typeface="Calibri" panose="020F0502020204030204" pitchFamily="34" charset="0"/>
              </a:rPr>
              <a:t>애국가 </a:t>
            </a:r>
            <a:r>
              <a:rPr lang="en-US" sz="1200" b="0" i="0" u="none" strike="noStrike" dirty="0">
                <a:solidFill>
                  <a:srgbClr val="000000"/>
                </a:solidFill>
                <a:effectLst/>
                <a:latin typeface="Calibri" panose="020F0502020204030204" pitchFamily="34" charset="0"/>
              </a:rPr>
              <a:t>the name itself means a song that loves the country.</a:t>
            </a:r>
            <a:endParaRPr lang="en-US" dirty="0"/>
          </a:p>
        </p:txBody>
      </p:sp>
      <p:sp>
        <p:nvSpPr>
          <p:cNvPr id="4" name="Slide Number Placeholder 3"/>
          <p:cNvSpPr>
            <a:spLocks noGrp="1"/>
          </p:cNvSpPr>
          <p:nvPr>
            <p:ph type="sldNum" sz="quarter" idx="5"/>
          </p:nvPr>
        </p:nvSpPr>
        <p:spPr/>
        <p:txBody>
          <a:bodyPr/>
          <a:lstStyle/>
          <a:p>
            <a:fld id="{416A99E8-494C-416A-B9AF-715329B760F8}" type="slidenum">
              <a:rPr lang="en-US" smtClean="0"/>
              <a:t>17</a:t>
            </a:fld>
            <a:endParaRPr lang="en-US"/>
          </a:p>
        </p:txBody>
      </p:sp>
    </p:spTree>
    <p:extLst>
      <p:ext uri="{BB962C8B-B14F-4D97-AF65-F5344CB8AC3E}">
        <p14:creationId xmlns:p14="http://schemas.microsoft.com/office/powerpoint/2010/main" val="22241015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Calibri" panose="020F0502020204030204" pitchFamily="34" charset="0"/>
              </a:rPr>
              <a:t>The melody of the national anthem was different from the melody it is now. At first, they sang the national anthem to the Auld Lang Syne melody from Scotland. In 1936, </a:t>
            </a:r>
            <a:r>
              <a:rPr lang="ko-KR" altLang="en-US" sz="1800" b="0" i="0" u="none" strike="noStrike" dirty="0">
                <a:solidFill>
                  <a:srgbClr val="000000"/>
                </a:solidFill>
                <a:effectLst/>
                <a:latin typeface="Calibri" panose="020F0502020204030204" pitchFamily="34" charset="0"/>
              </a:rPr>
              <a:t>안익태 </a:t>
            </a:r>
            <a:r>
              <a:rPr lang="en-US" sz="1800" b="0" i="0" u="none" strike="noStrike" dirty="0">
                <a:solidFill>
                  <a:srgbClr val="000000"/>
                </a:solidFill>
                <a:effectLst/>
                <a:latin typeface="Calibri" panose="020F0502020204030204" pitchFamily="34" charset="0"/>
              </a:rPr>
              <a:t>wrote the song to the lyrics of the </a:t>
            </a:r>
            <a:r>
              <a:rPr lang="ko-KR" altLang="en-US" sz="1800" b="0" i="0" u="none" strike="noStrike" dirty="0">
                <a:solidFill>
                  <a:srgbClr val="000000"/>
                </a:solidFill>
                <a:effectLst/>
                <a:latin typeface="Calibri" panose="020F0502020204030204" pitchFamily="34" charset="0"/>
              </a:rPr>
              <a:t>애국가</a:t>
            </a:r>
            <a:r>
              <a:rPr lang="en-US" altLang="ko-KR" sz="1800" b="0" i="0" u="none" strike="noStrike" dirty="0">
                <a:solidFill>
                  <a:srgbClr val="000000"/>
                </a:solidFill>
                <a:effectLst/>
                <a:latin typeface="Calibri" panose="020F0502020204030204" pitchFamily="34" charset="0"/>
              </a:rPr>
              <a:t>. </a:t>
            </a:r>
          </a:p>
          <a:p>
            <a:pPr rtl="0">
              <a:spcBef>
                <a:spcPts val="0"/>
              </a:spcBef>
              <a:spcAft>
                <a:spcPts val="0"/>
              </a:spcAft>
            </a:pPr>
            <a:r>
              <a:rPr lang="en-US" altLang="ko-KR" sz="1800" b="0" i="0" u="none" strike="noStrike" dirty="0">
                <a:solidFill>
                  <a:srgbClr val="000000"/>
                </a:solidFill>
                <a:effectLst/>
                <a:latin typeface="Calibri" panose="020F0502020204030204" pitchFamily="34" charset="0"/>
              </a:rPr>
              <a:t>&lt;click&gt;</a:t>
            </a:r>
            <a:r>
              <a:rPr lang="en-US" sz="1800" b="0" i="0" u="none" strike="noStrike" dirty="0">
                <a:solidFill>
                  <a:srgbClr val="202124"/>
                </a:solidFill>
                <a:effectLst/>
                <a:latin typeface="Calibri" panose="020F0502020204030204" pitchFamily="34" charset="0"/>
              </a:rPr>
              <a:t>Then the Korean Provisional Government adopted the national anthem as we know it today. Now, let’s listen to what the </a:t>
            </a:r>
            <a:r>
              <a:rPr lang="ko-KR" altLang="en-US" sz="1800" b="0" i="0" u="none" strike="noStrike" dirty="0">
                <a:solidFill>
                  <a:srgbClr val="202124"/>
                </a:solidFill>
                <a:effectLst/>
                <a:latin typeface="Calibri" panose="020F0502020204030204" pitchFamily="34" charset="0"/>
              </a:rPr>
              <a:t>애국가 </a:t>
            </a:r>
            <a:r>
              <a:rPr lang="en-US" sz="1800" b="0" i="0" u="none" strike="noStrike" dirty="0">
                <a:solidFill>
                  <a:srgbClr val="202124"/>
                </a:solidFill>
                <a:effectLst/>
                <a:latin typeface="Calibri" panose="020F0502020204030204" pitchFamily="34" charset="0"/>
              </a:rPr>
              <a:t>sounded like before?</a:t>
            </a:r>
            <a:r>
              <a:rPr lang="en-US" sz="2800" b="0" i="0" u="none" strike="noStrike" dirty="0">
                <a:solidFill>
                  <a:srgbClr val="202124"/>
                </a:solidFill>
                <a:effectLst/>
                <a:latin typeface="Calibri" panose="020F0502020204030204" pitchFamily="34" charset="0"/>
              </a:rPr>
              <a:t> </a:t>
            </a:r>
          </a:p>
          <a:p>
            <a:pPr rtl="0">
              <a:spcBef>
                <a:spcPts val="0"/>
              </a:spcBef>
              <a:spcAft>
                <a:spcPts val="0"/>
              </a:spcAft>
            </a:pPr>
            <a:r>
              <a:rPr lang="en-US" sz="2800" dirty="0"/>
              <a:t>&lt;click&gt;</a:t>
            </a:r>
            <a:r>
              <a:rPr lang="en-US" altLang="ko-KR" sz="1800" b="0" i="0" u="none" strike="noStrike" dirty="0">
                <a:solidFill>
                  <a:srgbClr val="000000"/>
                </a:solidFill>
                <a:effectLst/>
                <a:latin typeface="Calibri" panose="020F0502020204030204" pitchFamily="34" charset="0"/>
              </a:rPr>
              <a:t> ‘</a:t>
            </a:r>
            <a:r>
              <a:rPr lang="ko-KR" altLang="en-US" sz="1800" b="0" i="0" u="none" strike="noStrike" dirty="0" err="1">
                <a:solidFill>
                  <a:srgbClr val="000000"/>
                </a:solidFill>
                <a:effectLst/>
                <a:latin typeface="Calibri" panose="020F0502020204030204" pitchFamily="34" charset="0"/>
              </a:rPr>
              <a:t>올드</a:t>
            </a:r>
            <a:r>
              <a:rPr lang="ko-KR" altLang="en-US" sz="1800" b="0" i="0" u="none" strike="noStrike" dirty="0">
                <a:solidFill>
                  <a:srgbClr val="000000"/>
                </a:solidFill>
                <a:effectLst/>
                <a:latin typeface="Calibri" panose="020F0502020204030204" pitchFamily="34" charset="0"/>
              </a:rPr>
              <a:t> 랭 사인 애국가</a:t>
            </a:r>
            <a:r>
              <a:rPr lang="en-US" altLang="ko-KR" sz="1800" b="0" i="0" u="none" strike="noStrike" dirty="0">
                <a:solidFill>
                  <a:srgbClr val="000000"/>
                </a:solidFill>
                <a:effectLst/>
                <a:latin typeface="Calibri" panose="020F0502020204030204" pitchFamily="34" charset="0"/>
              </a:rPr>
              <a:t>’</a:t>
            </a:r>
            <a:r>
              <a:rPr lang="ko-KR" altLang="en-US" sz="1800" b="0" i="0" u="none" strike="noStrike" dirty="0">
                <a:solidFill>
                  <a:srgbClr val="000000"/>
                </a:solidFill>
                <a:effectLst/>
                <a:latin typeface="Calibri" panose="020F0502020204030204" pitchFamily="34" charset="0"/>
              </a:rPr>
              <a:t> 재생</a:t>
            </a:r>
            <a:endParaRPr lang="ko-KR" altLang="en-US" b="0" dirty="0">
              <a:effectLst/>
            </a:endParaRPr>
          </a:p>
        </p:txBody>
      </p:sp>
      <p:sp>
        <p:nvSpPr>
          <p:cNvPr id="4" name="Slide Number Placeholder 3"/>
          <p:cNvSpPr>
            <a:spLocks noGrp="1"/>
          </p:cNvSpPr>
          <p:nvPr>
            <p:ph type="sldNum" sz="quarter" idx="5"/>
          </p:nvPr>
        </p:nvSpPr>
        <p:spPr/>
        <p:txBody>
          <a:bodyPr/>
          <a:lstStyle/>
          <a:p>
            <a:fld id="{416A99E8-494C-416A-B9AF-715329B760F8}" type="slidenum">
              <a:rPr lang="en-US" smtClean="0"/>
              <a:t>18</a:t>
            </a:fld>
            <a:endParaRPr lang="en-US"/>
          </a:p>
        </p:txBody>
      </p:sp>
    </p:spTree>
    <p:extLst>
      <p:ext uri="{BB962C8B-B14F-4D97-AF65-F5344CB8AC3E}">
        <p14:creationId xmlns:p14="http://schemas.microsoft.com/office/powerpoint/2010/main" val="1659949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Calibri" panose="020F0502020204030204" pitchFamily="34" charset="0"/>
              </a:rPr>
              <a:t>The national flower of Korea is </a:t>
            </a:r>
            <a:r>
              <a:rPr lang="ko-KR" altLang="en-US" sz="1200" b="0" i="0" u="none" strike="noStrike" dirty="0">
                <a:solidFill>
                  <a:srgbClr val="000000"/>
                </a:solidFill>
                <a:effectLst/>
                <a:latin typeface="Calibri" panose="020F0502020204030204" pitchFamily="34" charset="0"/>
              </a:rPr>
              <a:t>무궁화 </a:t>
            </a:r>
            <a:r>
              <a:rPr lang="en-US" sz="1200" b="0" i="0" u="none" strike="noStrike" dirty="0">
                <a:solidFill>
                  <a:srgbClr val="000000"/>
                </a:solidFill>
                <a:effectLst/>
                <a:latin typeface="Calibri" panose="020F0502020204030204" pitchFamily="34" charset="0"/>
              </a:rPr>
              <a:t>also known as the rose of Sharon. It was chosen as the national flower because the flower blooms all the time and will live forever.</a:t>
            </a:r>
            <a:endParaRPr lang="en-US" b="0" dirty="0">
              <a:effectLst/>
            </a:endParaRPr>
          </a:p>
        </p:txBody>
      </p:sp>
      <p:sp>
        <p:nvSpPr>
          <p:cNvPr id="4" name="Slide Number Placeholder 3"/>
          <p:cNvSpPr>
            <a:spLocks noGrp="1"/>
          </p:cNvSpPr>
          <p:nvPr>
            <p:ph type="sldNum" sz="quarter" idx="5"/>
          </p:nvPr>
        </p:nvSpPr>
        <p:spPr/>
        <p:txBody>
          <a:bodyPr/>
          <a:lstStyle/>
          <a:p>
            <a:fld id="{416A99E8-494C-416A-B9AF-715329B760F8}" type="slidenum">
              <a:rPr lang="en-US" smtClean="0"/>
              <a:t>19</a:t>
            </a:fld>
            <a:endParaRPr lang="en-US"/>
          </a:p>
        </p:txBody>
      </p:sp>
    </p:spTree>
    <p:extLst>
      <p:ext uri="{BB962C8B-B14F-4D97-AF65-F5344CB8AC3E}">
        <p14:creationId xmlns:p14="http://schemas.microsoft.com/office/powerpoint/2010/main" val="24119515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Calibri" panose="020F0502020204030204" pitchFamily="34" charset="0"/>
              </a:rPr>
              <a:t>Each country has their own distinct flag. Can you spot America’s flag? Can you find Korea’s flag? Are there any more flags you recognize?</a:t>
            </a:r>
            <a:endParaRPr lang="en-US" b="0" dirty="0">
              <a:effectLst/>
            </a:endParaRPr>
          </a:p>
        </p:txBody>
      </p:sp>
      <p:sp>
        <p:nvSpPr>
          <p:cNvPr id="4" name="Slide Number Placeholder 3"/>
          <p:cNvSpPr>
            <a:spLocks noGrp="1"/>
          </p:cNvSpPr>
          <p:nvPr>
            <p:ph type="sldNum" sz="quarter" idx="5"/>
          </p:nvPr>
        </p:nvSpPr>
        <p:spPr/>
        <p:txBody>
          <a:bodyPr/>
          <a:lstStyle/>
          <a:p>
            <a:fld id="{416A99E8-494C-416A-B9AF-715329B760F8}" type="slidenum">
              <a:rPr lang="en-US" smtClean="0"/>
              <a:t>2</a:t>
            </a:fld>
            <a:endParaRPr lang="en-US"/>
          </a:p>
        </p:txBody>
      </p:sp>
    </p:spTree>
    <p:extLst>
      <p:ext uri="{BB962C8B-B14F-4D97-AF65-F5344CB8AC3E}">
        <p14:creationId xmlns:p14="http://schemas.microsoft.com/office/powerpoint/2010/main" val="12305807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Calibri" panose="020F0502020204030204" pitchFamily="34" charset="0"/>
              </a:rPr>
              <a:t>Let’s listen to a song about </a:t>
            </a:r>
            <a:r>
              <a:rPr lang="ko-KR" altLang="en-US" sz="1800" b="0" i="0" u="none" strike="noStrike" dirty="0">
                <a:solidFill>
                  <a:srgbClr val="000000"/>
                </a:solidFill>
                <a:effectLst/>
                <a:latin typeface="Calibri" panose="020F0502020204030204" pitchFamily="34" charset="0"/>
              </a:rPr>
              <a:t>무궁화</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the national flower of Korea</a:t>
            </a:r>
            <a:r>
              <a:rPr lang="en-US" sz="1800" b="0" i="0" u="none" strike="noStrike">
                <a:solidFill>
                  <a:srgbClr val="000000"/>
                </a:solidFill>
                <a:effectLst/>
                <a:latin typeface="Calibri" panose="020F0502020204030204" pitchFamily="34" charset="0"/>
              </a:rPr>
              <a:t>! </a:t>
            </a:r>
          </a:p>
          <a:p>
            <a:pPr rtl="0">
              <a:spcBef>
                <a:spcPts val="0"/>
              </a:spcBef>
              <a:spcAft>
                <a:spcPts val="0"/>
              </a:spcAft>
            </a:pPr>
            <a:r>
              <a:rPr lang="en-US" altLang="ko-KR" sz="1800" b="0" i="0" u="none" strike="noStrike">
                <a:solidFill>
                  <a:srgbClr val="000000"/>
                </a:solidFill>
                <a:effectLst/>
                <a:latin typeface="Calibri" panose="020F0502020204030204" pitchFamily="34" charset="0"/>
              </a:rPr>
              <a:t>&lt;</a:t>
            </a:r>
            <a:r>
              <a:rPr lang="en-US" altLang="ko-KR" sz="1800" b="0" i="0" u="none" strike="noStrike" dirty="0">
                <a:solidFill>
                  <a:srgbClr val="000000"/>
                </a:solidFill>
                <a:effectLst/>
                <a:latin typeface="Calibri" panose="020F0502020204030204" pitchFamily="34" charset="0"/>
              </a:rPr>
              <a:t>click&gt; ‘</a:t>
            </a:r>
            <a:r>
              <a:rPr lang="ko-KR" altLang="en-US" sz="1800" b="0" i="0" u="none" strike="noStrike" dirty="0">
                <a:solidFill>
                  <a:srgbClr val="000000"/>
                </a:solidFill>
                <a:effectLst/>
                <a:latin typeface="Calibri" panose="020F0502020204030204" pitchFamily="34" charset="0"/>
              </a:rPr>
              <a:t>우리나라 꽃’ 재생</a:t>
            </a:r>
            <a:endParaRPr lang="ko-KR" altLang="en-US" b="0" dirty="0">
              <a:effectLst/>
            </a:endParaRPr>
          </a:p>
        </p:txBody>
      </p:sp>
      <p:sp>
        <p:nvSpPr>
          <p:cNvPr id="4" name="Slide Number Placeholder 3"/>
          <p:cNvSpPr>
            <a:spLocks noGrp="1"/>
          </p:cNvSpPr>
          <p:nvPr>
            <p:ph type="sldNum" sz="quarter" idx="5"/>
          </p:nvPr>
        </p:nvSpPr>
        <p:spPr/>
        <p:txBody>
          <a:bodyPr/>
          <a:lstStyle/>
          <a:p>
            <a:fld id="{416A99E8-494C-416A-B9AF-715329B760F8}" type="slidenum">
              <a:rPr lang="en-US" smtClean="0"/>
              <a:t>20</a:t>
            </a:fld>
            <a:endParaRPr lang="en-US"/>
          </a:p>
        </p:txBody>
      </p:sp>
    </p:spTree>
    <p:extLst>
      <p:ext uri="{BB962C8B-B14F-4D97-AF65-F5344CB8AC3E}">
        <p14:creationId xmlns:p14="http://schemas.microsoft.com/office/powerpoint/2010/main" val="21737078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200" b="0" i="0" u="none" strike="noStrike" dirty="0">
                <a:solidFill>
                  <a:srgbClr val="000000"/>
                </a:solidFill>
                <a:effectLst/>
                <a:latin typeface="Calibri" panose="020F0502020204030204" pitchFamily="34" charset="0"/>
              </a:rPr>
              <a:t>The country is referred to as Korea, Republic of Korea, and South Korea, but its official name is ‘The Republic of Korea, </a:t>
            </a:r>
            <a:r>
              <a:rPr lang="ko-KR" altLang="en-US" sz="1200" b="0" i="0" u="none" strike="noStrike" dirty="0">
                <a:solidFill>
                  <a:srgbClr val="000000"/>
                </a:solidFill>
                <a:effectLst/>
                <a:latin typeface="Calibri" panose="020F0502020204030204" pitchFamily="34" charset="0"/>
              </a:rPr>
              <a:t>대한민국</a:t>
            </a:r>
            <a:r>
              <a:rPr lang="en-US" altLang="ko-KR" sz="1200" b="0" i="0" u="none" strike="noStrike" dirty="0">
                <a:solidFill>
                  <a:srgbClr val="000000"/>
                </a:solidFill>
                <a:effectLst/>
                <a:latin typeface="Calibri" panose="020F0502020204030204" pitchFamily="34" charset="0"/>
              </a:rPr>
              <a:t>.’</a:t>
            </a:r>
            <a:endParaRPr lang="ko-KR" altLang="en-US" b="0" dirty="0">
              <a:effectLst/>
            </a:endParaRPr>
          </a:p>
          <a:p>
            <a:pPr rtl="0">
              <a:spcBef>
                <a:spcPts val="0"/>
              </a:spcBef>
              <a:spcAft>
                <a:spcPts val="0"/>
              </a:spcAft>
            </a:pPr>
            <a:r>
              <a:rPr lang="en-US" altLang="ko-KR" sz="1200" b="0" i="0" u="none" strike="noStrike" dirty="0">
                <a:solidFill>
                  <a:srgbClr val="000000"/>
                </a:solidFill>
                <a:effectLst/>
                <a:latin typeface="Calibri" panose="020F0502020204030204" pitchFamily="34" charset="0"/>
              </a:rPr>
              <a:t>&lt;</a:t>
            </a:r>
            <a:r>
              <a:rPr lang="en-US" sz="1200" b="0" i="0" u="none" strike="noStrike" dirty="0">
                <a:solidFill>
                  <a:srgbClr val="000000"/>
                </a:solidFill>
                <a:effectLst/>
                <a:latin typeface="Calibri" panose="020F0502020204030204" pitchFamily="34" charset="0"/>
              </a:rPr>
              <a:t>click&gt; (</a:t>
            </a:r>
            <a:r>
              <a:rPr lang="ko-KR" altLang="en-US" sz="1200" b="0" i="0" u="none" strike="noStrike" dirty="0">
                <a:solidFill>
                  <a:srgbClr val="000000"/>
                </a:solidFill>
                <a:effectLst/>
                <a:latin typeface="Calibri" panose="020F0502020204030204" pitchFamily="34" charset="0"/>
              </a:rPr>
              <a:t>글씨 나온 후 설명 자동재생</a:t>
            </a:r>
            <a:r>
              <a:rPr lang="en-US" altLang="ko-KR" sz="1200" b="0" i="0" u="none" strike="noStrike" dirty="0">
                <a:solidFill>
                  <a:srgbClr val="000000"/>
                </a:solidFill>
                <a:effectLst/>
                <a:latin typeface="Calibri" panose="020F0502020204030204" pitchFamily="34" charset="0"/>
              </a:rPr>
              <a:t>) </a:t>
            </a:r>
            <a:r>
              <a:rPr lang="ko-KR" altLang="en-US" sz="1200" b="0" i="0" u="none" strike="noStrike" dirty="0">
                <a:solidFill>
                  <a:srgbClr val="000000"/>
                </a:solidFill>
                <a:effectLst/>
                <a:latin typeface="Calibri" panose="020F0502020204030204" pitchFamily="34" charset="0"/>
              </a:rPr>
              <a:t>대 </a:t>
            </a:r>
            <a:r>
              <a:rPr lang="en-US" sz="1200" b="0" i="0" u="none" strike="noStrike" dirty="0">
                <a:solidFill>
                  <a:srgbClr val="000000"/>
                </a:solidFill>
                <a:effectLst/>
                <a:latin typeface="Calibri" panose="020F0502020204030204" pitchFamily="34" charset="0"/>
              </a:rPr>
              <a:t>means Great, </a:t>
            </a:r>
            <a:r>
              <a:rPr lang="ko-KR" altLang="en-US" sz="1200" b="0" i="0" u="none" strike="noStrike" dirty="0">
                <a:solidFill>
                  <a:srgbClr val="000000"/>
                </a:solidFill>
                <a:effectLst/>
                <a:latin typeface="Calibri" panose="020F0502020204030204" pitchFamily="34" charset="0"/>
              </a:rPr>
              <a:t>한 </a:t>
            </a:r>
            <a:r>
              <a:rPr lang="en-US" sz="1200" b="0" i="0" u="none" strike="noStrike" dirty="0">
                <a:solidFill>
                  <a:srgbClr val="000000"/>
                </a:solidFill>
                <a:effectLst/>
                <a:latin typeface="Calibri" panose="020F0502020204030204" pitchFamily="34" charset="0"/>
              </a:rPr>
              <a:t>means Han, </a:t>
            </a:r>
            <a:r>
              <a:rPr lang="ko-KR" altLang="en-US" sz="1200" b="0" i="0" u="none" strike="noStrike" dirty="0">
                <a:solidFill>
                  <a:srgbClr val="000000"/>
                </a:solidFill>
                <a:effectLst/>
                <a:latin typeface="Calibri" panose="020F0502020204030204" pitchFamily="34" charset="0"/>
              </a:rPr>
              <a:t>민 </a:t>
            </a:r>
            <a:r>
              <a:rPr lang="en-US" sz="1200" b="0" i="0" u="none" strike="noStrike" dirty="0">
                <a:solidFill>
                  <a:srgbClr val="000000"/>
                </a:solidFill>
                <a:effectLst/>
                <a:latin typeface="Calibri" panose="020F0502020204030204" pitchFamily="34" charset="0"/>
              </a:rPr>
              <a:t>means People, and </a:t>
            </a:r>
            <a:r>
              <a:rPr lang="ko-KR" altLang="en-US" sz="1200" b="0" i="0" u="none" strike="noStrike" dirty="0">
                <a:solidFill>
                  <a:srgbClr val="000000"/>
                </a:solidFill>
                <a:effectLst/>
                <a:latin typeface="Calibri" panose="020F0502020204030204" pitchFamily="34" charset="0"/>
              </a:rPr>
              <a:t>국 </a:t>
            </a:r>
            <a:r>
              <a:rPr lang="en-US" sz="1200" b="0" i="0" u="none" strike="noStrike" dirty="0">
                <a:solidFill>
                  <a:srgbClr val="000000"/>
                </a:solidFill>
                <a:effectLst/>
                <a:latin typeface="Calibri" panose="020F0502020204030204" pitchFamily="34" charset="0"/>
              </a:rPr>
              <a:t>means Country. </a:t>
            </a:r>
            <a:endParaRPr lang="en-US" b="0" dirty="0">
              <a:effectLst/>
            </a:endParaRPr>
          </a:p>
        </p:txBody>
      </p:sp>
      <p:sp>
        <p:nvSpPr>
          <p:cNvPr id="4" name="Slide Number Placeholder 3"/>
          <p:cNvSpPr>
            <a:spLocks noGrp="1"/>
          </p:cNvSpPr>
          <p:nvPr>
            <p:ph type="sldNum" sz="quarter" idx="5"/>
          </p:nvPr>
        </p:nvSpPr>
        <p:spPr/>
        <p:txBody>
          <a:bodyPr/>
          <a:lstStyle/>
          <a:p>
            <a:fld id="{416A99E8-494C-416A-B9AF-715329B760F8}" type="slidenum">
              <a:rPr lang="en-US" smtClean="0"/>
              <a:t>3</a:t>
            </a:fld>
            <a:endParaRPr lang="en-US"/>
          </a:p>
        </p:txBody>
      </p:sp>
    </p:spTree>
    <p:extLst>
      <p:ext uri="{BB962C8B-B14F-4D97-AF65-F5344CB8AC3E}">
        <p14:creationId xmlns:p14="http://schemas.microsoft.com/office/powerpoint/2010/main" val="25794316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Calibri" panose="020F0502020204030204" pitchFamily="34" charset="0"/>
              </a:rPr>
              <a:t>The name of Korea has changed throughout history. It started as </a:t>
            </a:r>
            <a:r>
              <a:rPr lang="ko-KR" altLang="en-US" sz="1800" b="0" i="0" u="none" strike="noStrike" dirty="0">
                <a:solidFill>
                  <a:srgbClr val="000000"/>
                </a:solidFill>
                <a:effectLst/>
                <a:latin typeface="Calibri" panose="020F0502020204030204" pitchFamily="34" charset="0"/>
              </a:rPr>
              <a:t>대한제국 </a:t>
            </a:r>
            <a:r>
              <a:rPr lang="en-US" sz="1800" b="0" i="0" u="none" strike="noStrike" dirty="0">
                <a:solidFill>
                  <a:srgbClr val="000000"/>
                </a:solidFill>
                <a:effectLst/>
                <a:latin typeface="Calibri" panose="020F0502020204030204" pitchFamily="34" charset="0"/>
              </a:rPr>
              <a:t>the Great Korean Empire, then changed to </a:t>
            </a:r>
            <a:r>
              <a:rPr lang="ko-KR" altLang="en-US" sz="1800" b="0" i="0" u="none" strike="noStrike" dirty="0">
                <a:solidFill>
                  <a:srgbClr val="000000"/>
                </a:solidFill>
                <a:effectLst/>
                <a:latin typeface="Calibri" panose="020F0502020204030204" pitchFamily="34" charset="0"/>
              </a:rPr>
              <a:t>대한민국 임시정부 </a:t>
            </a:r>
            <a:r>
              <a:rPr lang="en-US" sz="1800" b="0" i="0" u="none" strike="noStrike" dirty="0">
                <a:solidFill>
                  <a:srgbClr val="000000"/>
                </a:solidFill>
                <a:effectLst/>
                <a:latin typeface="Calibri" panose="020F0502020204030204" pitchFamily="34" charset="0"/>
              </a:rPr>
              <a:t>the Provisional Government, then finally to </a:t>
            </a:r>
            <a:r>
              <a:rPr lang="ko-KR" altLang="en-US" sz="1800" b="0" i="0" u="none" strike="noStrike" dirty="0">
                <a:solidFill>
                  <a:srgbClr val="000000"/>
                </a:solidFill>
                <a:effectLst/>
                <a:latin typeface="Calibri" panose="020F0502020204030204" pitchFamily="34" charset="0"/>
              </a:rPr>
              <a:t>대한민국 </a:t>
            </a:r>
            <a:r>
              <a:rPr lang="en-US" sz="1800" b="0" i="0" u="none" strike="noStrike" dirty="0">
                <a:solidFill>
                  <a:srgbClr val="000000"/>
                </a:solidFill>
                <a:effectLst/>
                <a:latin typeface="Calibri" panose="020F0502020204030204" pitchFamily="34" charset="0"/>
              </a:rPr>
              <a:t>the Republic of Korea.</a:t>
            </a:r>
            <a:endParaRPr lang="en-US" b="0" dirty="0">
              <a:effectLst/>
            </a:endParaRPr>
          </a:p>
          <a:p>
            <a:r>
              <a:rPr lang="ko-KR" altLang="en-US" sz="1800" b="0" i="0" u="none" strike="noStrike" dirty="0">
                <a:solidFill>
                  <a:srgbClr val="202124"/>
                </a:solidFill>
                <a:effectLst/>
                <a:latin typeface="Calibri" panose="020F0502020204030204" pitchFamily="34" charset="0"/>
              </a:rPr>
              <a:t>고종 </a:t>
            </a:r>
            <a:r>
              <a:rPr lang="en-US" sz="1800" b="0" i="0" u="none" strike="noStrike" dirty="0">
                <a:solidFill>
                  <a:srgbClr val="202124"/>
                </a:solidFill>
                <a:effectLst/>
                <a:latin typeface="Calibri" panose="020F0502020204030204" pitchFamily="34" charset="0"/>
              </a:rPr>
              <a:t>of the </a:t>
            </a:r>
            <a:r>
              <a:rPr lang="ko-KR" altLang="en-US" sz="1800" b="0" i="0" u="none" strike="noStrike" dirty="0">
                <a:solidFill>
                  <a:srgbClr val="202124"/>
                </a:solidFill>
                <a:effectLst/>
                <a:latin typeface="Calibri" panose="020F0502020204030204" pitchFamily="34" charset="0"/>
              </a:rPr>
              <a:t>조선 </a:t>
            </a:r>
            <a:r>
              <a:rPr lang="en-US" sz="1800" b="0" i="0" u="none" strike="noStrike" dirty="0">
                <a:solidFill>
                  <a:srgbClr val="202124"/>
                </a:solidFill>
                <a:effectLst/>
                <a:latin typeface="Calibri" panose="020F0502020204030204" pitchFamily="34" charset="0"/>
              </a:rPr>
              <a:t>Dynasty declared to change the name of </a:t>
            </a:r>
            <a:r>
              <a:rPr lang="ko-KR" altLang="en-US" sz="1800" b="0" i="0" u="none" strike="noStrike" dirty="0">
                <a:solidFill>
                  <a:srgbClr val="202124"/>
                </a:solidFill>
                <a:effectLst/>
                <a:latin typeface="Calibri" panose="020F0502020204030204" pitchFamily="34" charset="0"/>
              </a:rPr>
              <a:t>조선 </a:t>
            </a:r>
            <a:r>
              <a:rPr lang="en-US" sz="1800" b="0" i="0" u="none" strike="noStrike" dirty="0">
                <a:solidFill>
                  <a:srgbClr val="202124"/>
                </a:solidFill>
                <a:effectLst/>
                <a:latin typeface="Calibri" panose="020F0502020204030204" pitchFamily="34" charset="0"/>
              </a:rPr>
              <a:t>to </a:t>
            </a:r>
            <a:r>
              <a:rPr lang="ko-KR" altLang="en-US" sz="1800" b="0" i="0" u="none" strike="noStrike" dirty="0">
                <a:solidFill>
                  <a:srgbClr val="202124"/>
                </a:solidFill>
                <a:effectLst/>
                <a:latin typeface="Calibri" panose="020F0502020204030204" pitchFamily="34" charset="0"/>
              </a:rPr>
              <a:t>대한제국</a:t>
            </a:r>
            <a:r>
              <a:rPr lang="en-US" altLang="ko-KR" sz="1800" b="0" i="0" u="none" strike="noStrike" dirty="0">
                <a:solidFill>
                  <a:srgbClr val="202124"/>
                </a:solidFill>
                <a:effectLst/>
                <a:latin typeface="Calibri" panose="020F0502020204030204" pitchFamily="34" charset="0"/>
              </a:rPr>
              <a:t>, </a:t>
            </a:r>
            <a:r>
              <a:rPr lang="en-US" sz="1800" b="0" i="0" u="none" strike="noStrike" dirty="0">
                <a:solidFill>
                  <a:srgbClr val="202124"/>
                </a:solidFill>
                <a:effectLst/>
                <a:latin typeface="Calibri" panose="020F0502020204030204" pitchFamily="34" charset="0"/>
              </a:rPr>
              <a:t>the </a:t>
            </a:r>
            <a:r>
              <a:rPr lang="en-US" sz="1800" b="0" i="0" u="none" strike="noStrike" dirty="0">
                <a:solidFill>
                  <a:srgbClr val="000000"/>
                </a:solidFill>
                <a:effectLst/>
                <a:latin typeface="Calibri" panose="020F0502020204030204" pitchFamily="34" charset="0"/>
              </a:rPr>
              <a:t>Great Korean Empire</a:t>
            </a:r>
            <a:r>
              <a:rPr lang="en-US" sz="1800" b="0" i="0" u="none" strike="noStrike" dirty="0">
                <a:solidFill>
                  <a:srgbClr val="202124"/>
                </a:solidFill>
                <a:effectLst/>
                <a:latin typeface="Calibri" panose="020F0502020204030204" pitchFamily="34" charset="0"/>
              </a:rPr>
              <a:t>. During the Japanese colonial period, </a:t>
            </a:r>
            <a:r>
              <a:rPr lang="ko-KR" altLang="en-US" sz="1800" b="0" i="0" u="none" strike="noStrike" dirty="0">
                <a:solidFill>
                  <a:srgbClr val="202124"/>
                </a:solidFill>
                <a:effectLst/>
                <a:latin typeface="Calibri" panose="020F0502020204030204" pitchFamily="34" charset="0"/>
              </a:rPr>
              <a:t>대한민국 임시정부</a:t>
            </a:r>
            <a:r>
              <a:rPr lang="en-US" altLang="ko-KR" sz="1800" b="0" i="0" u="none" strike="noStrike" dirty="0">
                <a:solidFill>
                  <a:srgbClr val="202124"/>
                </a:solidFill>
                <a:effectLst/>
                <a:latin typeface="Calibri" panose="020F0502020204030204" pitchFamily="34" charset="0"/>
              </a:rPr>
              <a:t>, </a:t>
            </a:r>
            <a:r>
              <a:rPr lang="en-US" sz="1800" b="0" i="0" u="none" strike="noStrike" dirty="0">
                <a:solidFill>
                  <a:srgbClr val="202124"/>
                </a:solidFill>
                <a:effectLst/>
                <a:latin typeface="Calibri" panose="020F0502020204030204" pitchFamily="34" charset="0"/>
              </a:rPr>
              <a:t>the Provisional Government was established, and after independence from Japan on August 15, 1945, the name </a:t>
            </a:r>
            <a:r>
              <a:rPr lang="ko-KR" altLang="en-US" sz="1800" b="0" i="0" u="none" strike="noStrike" dirty="0">
                <a:solidFill>
                  <a:srgbClr val="202124"/>
                </a:solidFill>
                <a:effectLst/>
                <a:latin typeface="Calibri" panose="020F0502020204030204" pitchFamily="34" charset="0"/>
              </a:rPr>
              <a:t>대한민국 </a:t>
            </a:r>
            <a:r>
              <a:rPr lang="en-US" sz="1800" b="0" i="0" u="none" strike="noStrike" dirty="0">
                <a:solidFill>
                  <a:srgbClr val="202124"/>
                </a:solidFill>
                <a:effectLst/>
                <a:latin typeface="Calibri" panose="020F0502020204030204" pitchFamily="34" charset="0"/>
              </a:rPr>
              <a:t>has been used since July 17, 1948.</a:t>
            </a:r>
            <a:endParaRPr lang="en-US" b="0" dirty="0">
              <a:effectLst/>
            </a:endParaRPr>
          </a:p>
        </p:txBody>
      </p:sp>
      <p:sp>
        <p:nvSpPr>
          <p:cNvPr id="4" name="Slide Number Placeholder 3"/>
          <p:cNvSpPr>
            <a:spLocks noGrp="1"/>
          </p:cNvSpPr>
          <p:nvPr>
            <p:ph type="sldNum" sz="quarter" idx="5"/>
          </p:nvPr>
        </p:nvSpPr>
        <p:spPr/>
        <p:txBody>
          <a:bodyPr/>
          <a:lstStyle/>
          <a:p>
            <a:fld id="{416A99E8-494C-416A-B9AF-715329B760F8}" type="slidenum">
              <a:rPr lang="en-US" smtClean="0"/>
              <a:t>4</a:t>
            </a:fld>
            <a:endParaRPr lang="en-US"/>
          </a:p>
        </p:txBody>
      </p:sp>
    </p:spTree>
    <p:extLst>
      <p:ext uri="{BB962C8B-B14F-4D97-AF65-F5344CB8AC3E}">
        <p14:creationId xmlns:p14="http://schemas.microsoft.com/office/powerpoint/2010/main" val="10086926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Calibri" panose="020F0502020204030204" pitchFamily="34" charset="0"/>
              </a:rPr>
              <a:t>This is the national flag of the Republic of Korea, </a:t>
            </a:r>
            <a:r>
              <a:rPr lang="ko-KR" altLang="en-US" sz="1200" b="0" i="0" u="none" strike="noStrike" dirty="0">
                <a:solidFill>
                  <a:srgbClr val="000000"/>
                </a:solidFill>
                <a:effectLst/>
                <a:latin typeface="Calibri" panose="020F0502020204030204" pitchFamily="34" charset="0"/>
              </a:rPr>
              <a:t>태극기</a:t>
            </a:r>
            <a:r>
              <a:rPr lang="en-US" altLang="ko-KR" sz="1200" b="0" i="0" u="none" strike="noStrike" dirty="0">
                <a:solidFill>
                  <a:srgbClr val="000000"/>
                </a:solidFill>
                <a:effectLst/>
                <a:latin typeface="Calibri" panose="020F0502020204030204" pitchFamily="34" charset="0"/>
              </a:rPr>
              <a:t>. </a:t>
            </a:r>
            <a:r>
              <a:rPr lang="en-US" sz="1200" b="0" i="0" u="none" strike="noStrike" dirty="0">
                <a:solidFill>
                  <a:srgbClr val="000000"/>
                </a:solidFill>
                <a:effectLst/>
                <a:latin typeface="Calibri" panose="020F0502020204030204" pitchFamily="34" charset="0"/>
              </a:rPr>
              <a:t>Have you seen it before? What shapes do you see?</a:t>
            </a:r>
            <a:endParaRPr lang="en-US" dirty="0"/>
          </a:p>
          <a:p>
            <a:endParaRPr lang="en-US" dirty="0"/>
          </a:p>
        </p:txBody>
      </p:sp>
      <p:sp>
        <p:nvSpPr>
          <p:cNvPr id="4" name="Slide Number Placeholder 3"/>
          <p:cNvSpPr>
            <a:spLocks noGrp="1"/>
          </p:cNvSpPr>
          <p:nvPr>
            <p:ph type="sldNum" sz="quarter" idx="5"/>
          </p:nvPr>
        </p:nvSpPr>
        <p:spPr/>
        <p:txBody>
          <a:bodyPr/>
          <a:lstStyle/>
          <a:p>
            <a:fld id="{416A99E8-494C-416A-B9AF-715329B760F8}" type="slidenum">
              <a:rPr lang="en-US" smtClean="0"/>
              <a:t>5</a:t>
            </a:fld>
            <a:endParaRPr lang="en-US"/>
          </a:p>
        </p:txBody>
      </p:sp>
    </p:spTree>
    <p:extLst>
      <p:ext uri="{BB962C8B-B14F-4D97-AF65-F5344CB8AC3E}">
        <p14:creationId xmlns:p14="http://schemas.microsoft.com/office/powerpoint/2010/main" val="35281496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Calibri" panose="020F0502020204030204" pitchFamily="34" charset="0"/>
              </a:rPr>
              <a:t>We will now learn the meanings of the </a:t>
            </a:r>
            <a:r>
              <a:rPr lang="ko-KR" altLang="en-US" sz="1800" b="0" i="0" u="none" strike="noStrike" dirty="0">
                <a:solidFill>
                  <a:srgbClr val="000000"/>
                </a:solidFill>
                <a:effectLst/>
                <a:latin typeface="Calibri" panose="020F0502020204030204" pitchFamily="34" charset="0"/>
              </a:rPr>
              <a:t>태극기</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The white background stands for brightness and purity which represent the Korean identity and the people’s disposition for peace. The circle shape located in the center of the flag is made up of </a:t>
            </a:r>
            <a:r>
              <a:rPr lang="ko-KR" altLang="en-US" sz="1800" b="0" i="0" u="none" strike="noStrike" dirty="0">
                <a:solidFill>
                  <a:srgbClr val="000000"/>
                </a:solidFill>
                <a:effectLst/>
                <a:latin typeface="Calibri" panose="020F0502020204030204" pitchFamily="34" charset="0"/>
              </a:rPr>
              <a:t>음 </a:t>
            </a:r>
            <a:r>
              <a:rPr lang="en-US" sz="1800" b="0" i="0" u="none" strike="noStrike" dirty="0">
                <a:solidFill>
                  <a:srgbClr val="000000"/>
                </a:solidFill>
                <a:effectLst/>
                <a:latin typeface="Calibri" panose="020F0502020204030204" pitchFamily="34" charset="0"/>
              </a:rPr>
              <a:t>and </a:t>
            </a:r>
            <a:r>
              <a:rPr lang="ko-KR" altLang="en-US" sz="1800" b="0" i="0" u="none" strike="noStrike" dirty="0">
                <a:solidFill>
                  <a:srgbClr val="000000"/>
                </a:solidFill>
                <a:effectLst/>
                <a:latin typeface="Calibri" panose="020F0502020204030204" pitchFamily="34" charset="0"/>
              </a:rPr>
              <a:t>양 </a:t>
            </a:r>
            <a:r>
              <a:rPr lang="en-US" sz="1800" b="0" i="0" u="none" strike="noStrike" dirty="0">
                <a:solidFill>
                  <a:srgbClr val="000000"/>
                </a:solidFill>
                <a:effectLst/>
                <a:latin typeface="Calibri" panose="020F0502020204030204" pitchFamily="34" charset="0"/>
              </a:rPr>
              <a:t>and together represent the harmony that the world strives for.  The four black symbols on the corners of the flag are </a:t>
            </a:r>
            <a:r>
              <a:rPr lang="ko-KR" altLang="en-US" sz="1800" b="0" i="0" u="none" strike="noStrike" dirty="0">
                <a:solidFill>
                  <a:srgbClr val="000000"/>
                </a:solidFill>
                <a:effectLst/>
                <a:latin typeface="Calibri" panose="020F0502020204030204" pitchFamily="34" charset="0"/>
              </a:rPr>
              <a:t>건곤감리</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The three stripes on the top left are </a:t>
            </a:r>
            <a:r>
              <a:rPr lang="ko-KR" altLang="en-US" sz="1800" b="0" i="0" u="none" strike="noStrike" dirty="0">
                <a:solidFill>
                  <a:srgbClr val="000000"/>
                </a:solidFill>
                <a:effectLst/>
                <a:latin typeface="Calibri" panose="020F0502020204030204" pitchFamily="34" charset="0"/>
              </a:rPr>
              <a:t>건 </a:t>
            </a:r>
            <a:r>
              <a:rPr lang="en-US" sz="1800" b="0" i="0" u="none" strike="noStrike" dirty="0">
                <a:solidFill>
                  <a:srgbClr val="000000"/>
                </a:solidFill>
                <a:effectLst/>
                <a:latin typeface="Calibri" panose="020F0502020204030204" pitchFamily="34" charset="0"/>
              </a:rPr>
              <a:t>and represent the sky. The four stripes on the bottom left are </a:t>
            </a:r>
            <a:r>
              <a:rPr lang="ko-KR" altLang="en-US" sz="1800" b="0" i="0" u="none" strike="noStrike" dirty="0">
                <a:solidFill>
                  <a:srgbClr val="000000"/>
                </a:solidFill>
                <a:effectLst/>
                <a:latin typeface="Calibri" panose="020F0502020204030204" pitchFamily="34" charset="0"/>
              </a:rPr>
              <a:t>리 </a:t>
            </a:r>
            <a:r>
              <a:rPr lang="en-US" sz="1800" b="0" i="0" u="none" strike="noStrike" dirty="0">
                <a:solidFill>
                  <a:srgbClr val="000000"/>
                </a:solidFill>
                <a:effectLst/>
                <a:latin typeface="Calibri" panose="020F0502020204030204" pitchFamily="34" charset="0"/>
              </a:rPr>
              <a:t>and represent fire. The five stripes on the top right are </a:t>
            </a:r>
            <a:r>
              <a:rPr lang="ko-KR" altLang="en-US" sz="1800" b="0" i="0" u="none" strike="noStrike" dirty="0">
                <a:solidFill>
                  <a:srgbClr val="000000"/>
                </a:solidFill>
                <a:effectLst/>
                <a:latin typeface="Calibri" panose="020F0502020204030204" pitchFamily="34" charset="0"/>
              </a:rPr>
              <a:t>감 </a:t>
            </a:r>
            <a:r>
              <a:rPr lang="en-US" sz="1800" b="0" i="0" u="none" strike="noStrike" dirty="0">
                <a:solidFill>
                  <a:srgbClr val="000000"/>
                </a:solidFill>
                <a:effectLst/>
                <a:latin typeface="Calibri" panose="020F0502020204030204" pitchFamily="34" charset="0"/>
              </a:rPr>
              <a:t>and represent water. The six stripes on the bottom right are </a:t>
            </a:r>
            <a:r>
              <a:rPr lang="ko-KR" altLang="en-US" sz="1800" b="0" i="0" u="none" strike="noStrike" dirty="0">
                <a:solidFill>
                  <a:srgbClr val="000000"/>
                </a:solidFill>
                <a:effectLst/>
                <a:latin typeface="Calibri" panose="020F0502020204030204" pitchFamily="34" charset="0"/>
              </a:rPr>
              <a:t>곤 </a:t>
            </a:r>
            <a:r>
              <a:rPr lang="en-US" sz="1800" b="0" i="0" u="none" strike="noStrike" dirty="0">
                <a:solidFill>
                  <a:srgbClr val="000000"/>
                </a:solidFill>
                <a:effectLst/>
                <a:latin typeface="Calibri" panose="020F0502020204030204" pitchFamily="34" charset="0"/>
              </a:rPr>
              <a:t>and represent land. Together the flag signifies a harmonious world, brightness, purity, and peace.</a:t>
            </a:r>
            <a:endParaRPr lang="en-US" b="0" dirty="0">
              <a:effectLst/>
            </a:endParaRPr>
          </a:p>
        </p:txBody>
      </p:sp>
      <p:sp>
        <p:nvSpPr>
          <p:cNvPr id="4" name="Slide Number Placeholder 3"/>
          <p:cNvSpPr>
            <a:spLocks noGrp="1"/>
          </p:cNvSpPr>
          <p:nvPr>
            <p:ph type="sldNum" sz="quarter" idx="5"/>
          </p:nvPr>
        </p:nvSpPr>
        <p:spPr/>
        <p:txBody>
          <a:bodyPr/>
          <a:lstStyle/>
          <a:p>
            <a:fld id="{416A99E8-494C-416A-B9AF-715329B760F8}" type="slidenum">
              <a:rPr lang="en-US" smtClean="0"/>
              <a:t>6</a:t>
            </a:fld>
            <a:endParaRPr lang="en-US"/>
          </a:p>
        </p:txBody>
      </p:sp>
    </p:spTree>
    <p:extLst>
      <p:ext uri="{BB962C8B-B14F-4D97-AF65-F5344CB8AC3E}">
        <p14:creationId xmlns:p14="http://schemas.microsoft.com/office/powerpoint/2010/main" val="13251889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Calibri" panose="020F0502020204030204" pitchFamily="34" charset="0"/>
              </a:rPr>
              <a:t>When was the </a:t>
            </a:r>
            <a:r>
              <a:rPr lang="ko-KR" altLang="en-US" sz="1800" b="0" i="0" u="none" strike="noStrike" dirty="0">
                <a:solidFill>
                  <a:srgbClr val="000000"/>
                </a:solidFill>
                <a:effectLst/>
                <a:latin typeface="Calibri" panose="020F0502020204030204" pitchFamily="34" charset="0"/>
              </a:rPr>
              <a:t>태극기 </a:t>
            </a:r>
            <a:r>
              <a:rPr lang="en-US" sz="1800" b="0" i="0" u="none" strike="noStrike" dirty="0">
                <a:solidFill>
                  <a:srgbClr val="000000"/>
                </a:solidFill>
                <a:effectLst/>
                <a:latin typeface="Calibri" panose="020F0502020204030204" pitchFamily="34" charset="0"/>
              </a:rPr>
              <a:t>created? Let’s find out what kinds of </a:t>
            </a:r>
            <a:r>
              <a:rPr lang="ko-KR" altLang="en-US" sz="1800" b="0" i="0" u="none" strike="noStrike" dirty="0">
                <a:solidFill>
                  <a:srgbClr val="000000"/>
                </a:solidFill>
                <a:effectLst/>
                <a:latin typeface="Calibri" panose="020F0502020204030204" pitchFamily="34" charset="0"/>
              </a:rPr>
              <a:t>태극기 </a:t>
            </a:r>
            <a:r>
              <a:rPr lang="en-US" sz="1800" b="0" i="0" u="none" strike="noStrike" dirty="0">
                <a:solidFill>
                  <a:srgbClr val="000000"/>
                </a:solidFill>
                <a:effectLst/>
                <a:latin typeface="Calibri" panose="020F0502020204030204" pitchFamily="34" charset="0"/>
              </a:rPr>
              <a:t>existed before. As each country uses their national flag to represent their country, in the 18-19th century, opinions about creating a national flag started to appear in Korea. This </a:t>
            </a:r>
            <a:r>
              <a:rPr lang="ko-KR" altLang="en-US" sz="1800" b="0" i="0" u="none" strike="noStrike" dirty="0">
                <a:solidFill>
                  <a:srgbClr val="000000"/>
                </a:solidFill>
                <a:effectLst/>
                <a:latin typeface="Calibri" panose="020F0502020204030204" pitchFamily="34" charset="0"/>
              </a:rPr>
              <a:t>태극기 </a:t>
            </a:r>
            <a:r>
              <a:rPr lang="en-US" sz="1800" b="0" i="0" u="none" strike="noStrike" dirty="0">
                <a:solidFill>
                  <a:srgbClr val="000000"/>
                </a:solidFill>
                <a:effectLst/>
                <a:latin typeface="Calibri" panose="020F0502020204030204" pitchFamily="34" charset="0"/>
              </a:rPr>
              <a:t>is the first Korean flag used by </a:t>
            </a:r>
            <a:r>
              <a:rPr lang="ko-KR" altLang="en-US" sz="1800" b="0" i="0" u="none" strike="noStrike" dirty="0">
                <a:solidFill>
                  <a:srgbClr val="000000"/>
                </a:solidFill>
                <a:effectLst/>
                <a:latin typeface="Calibri" panose="020F0502020204030204" pitchFamily="34" charset="0"/>
              </a:rPr>
              <a:t>박영효 </a:t>
            </a:r>
            <a:r>
              <a:rPr lang="en-US" sz="1800" b="0" i="0" u="none" strike="noStrike" dirty="0">
                <a:solidFill>
                  <a:srgbClr val="000000"/>
                </a:solidFill>
                <a:effectLst/>
                <a:latin typeface="Calibri" panose="020F0502020204030204" pitchFamily="34" charset="0"/>
              </a:rPr>
              <a:t>when </a:t>
            </a:r>
            <a:r>
              <a:rPr lang="ko-KR" altLang="en-US" sz="1800" b="0" i="0" u="none" strike="noStrike" dirty="0">
                <a:solidFill>
                  <a:srgbClr val="000000"/>
                </a:solidFill>
                <a:effectLst/>
                <a:latin typeface="Calibri" panose="020F0502020204030204" pitchFamily="34" charset="0"/>
              </a:rPr>
              <a:t>고종 </a:t>
            </a:r>
            <a:r>
              <a:rPr lang="en-US" sz="1800" b="0" i="0" u="none" strike="noStrike" dirty="0">
                <a:solidFill>
                  <a:srgbClr val="000000"/>
                </a:solidFill>
                <a:effectLst/>
                <a:latin typeface="Calibri" panose="020F0502020204030204" pitchFamily="34" charset="0"/>
              </a:rPr>
              <a:t>sent him to Japan as a diplomat. Can you see the </a:t>
            </a:r>
            <a:r>
              <a:rPr lang="ko-KR" altLang="en-US" sz="1800" b="0" i="0" u="none" strike="noStrike" dirty="0">
                <a:solidFill>
                  <a:srgbClr val="000000"/>
                </a:solidFill>
                <a:effectLst/>
                <a:latin typeface="Calibri" panose="020F0502020204030204" pitchFamily="34" charset="0"/>
              </a:rPr>
              <a:t>태극 </a:t>
            </a:r>
            <a:r>
              <a:rPr lang="en-US" sz="1800" b="0" i="0" u="none" strike="noStrike" dirty="0">
                <a:solidFill>
                  <a:srgbClr val="000000"/>
                </a:solidFill>
                <a:effectLst/>
                <a:latin typeface="Calibri" panose="020F0502020204030204" pitchFamily="34" charset="0"/>
              </a:rPr>
              <a:t>pattern, the circle in the middle and four stripe patterns on the corners?</a:t>
            </a:r>
            <a:endParaRPr lang="en-US" b="0" dirty="0">
              <a:effectLst/>
            </a:endParaRPr>
          </a:p>
        </p:txBody>
      </p:sp>
      <p:sp>
        <p:nvSpPr>
          <p:cNvPr id="4" name="Slide Number Placeholder 3"/>
          <p:cNvSpPr>
            <a:spLocks noGrp="1"/>
          </p:cNvSpPr>
          <p:nvPr>
            <p:ph type="sldNum" sz="quarter" idx="5"/>
          </p:nvPr>
        </p:nvSpPr>
        <p:spPr/>
        <p:txBody>
          <a:bodyPr/>
          <a:lstStyle/>
          <a:p>
            <a:fld id="{416A99E8-494C-416A-B9AF-715329B760F8}" type="slidenum">
              <a:rPr lang="en-US" smtClean="0"/>
              <a:t>7</a:t>
            </a:fld>
            <a:endParaRPr lang="en-US"/>
          </a:p>
        </p:txBody>
      </p:sp>
    </p:spTree>
    <p:extLst>
      <p:ext uri="{BB962C8B-B14F-4D97-AF65-F5344CB8AC3E}">
        <p14:creationId xmlns:p14="http://schemas.microsoft.com/office/powerpoint/2010/main" val="38258970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Calibri" panose="020F0502020204030204" pitchFamily="34" charset="0"/>
              </a:rPr>
              <a:t>This </a:t>
            </a:r>
            <a:r>
              <a:rPr lang="ko-KR" altLang="en-US" sz="1800" b="0" i="0" u="none" strike="noStrike" dirty="0">
                <a:solidFill>
                  <a:srgbClr val="000000"/>
                </a:solidFill>
                <a:effectLst/>
                <a:latin typeface="Calibri" panose="020F0502020204030204" pitchFamily="34" charset="0"/>
              </a:rPr>
              <a:t>태극기 </a:t>
            </a:r>
            <a:r>
              <a:rPr lang="en-US" sz="1800" b="0" i="0" u="none" strike="noStrike" dirty="0">
                <a:solidFill>
                  <a:srgbClr val="000000"/>
                </a:solidFill>
                <a:effectLst/>
                <a:latin typeface="Calibri" panose="020F0502020204030204" pitchFamily="34" charset="0"/>
              </a:rPr>
              <a:t>was given to Denny, an American diplomatic advisor, by </a:t>
            </a:r>
            <a:r>
              <a:rPr lang="ko-KR" altLang="en-US" sz="1800" b="0" i="0" u="none" strike="noStrike" dirty="0">
                <a:solidFill>
                  <a:srgbClr val="000000"/>
                </a:solidFill>
                <a:effectLst/>
                <a:latin typeface="Calibri" panose="020F0502020204030204" pitchFamily="34" charset="0"/>
              </a:rPr>
              <a:t>고종</a:t>
            </a:r>
            <a:r>
              <a:rPr lang="en-US" altLang="ko-KR" sz="1800" b="0" i="0" u="none" strike="noStrike" dirty="0">
                <a:solidFill>
                  <a:srgbClr val="000000"/>
                </a:solidFill>
                <a:effectLst/>
                <a:latin typeface="Calibri" panose="020F0502020204030204" pitchFamily="34" charset="0"/>
              </a:rPr>
              <a:t>.</a:t>
            </a:r>
            <a:endParaRPr lang="ko-KR" altLang="en-US" b="0" dirty="0">
              <a:effectLst/>
            </a:endParaRPr>
          </a:p>
        </p:txBody>
      </p:sp>
      <p:sp>
        <p:nvSpPr>
          <p:cNvPr id="4" name="Slide Number Placeholder 3"/>
          <p:cNvSpPr>
            <a:spLocks noGrp="1"/>
          </p:cNvSpPr>
          <p:nvPr>
            <p:ph type="sldNum" sz="quarter" idx="5"/>
          </p:nvPr>
        </p:nvSpPr>
        <p:spPr/>
        <p:txBody>
          <a:bodyPr/>
          <a:lstStyle/>
          <a:p>
            <a:fld id="{416A99E8-494C-416A-B9AF-715329B760F8}" type="slidenum">
              <a:rPr lang="en-US" smtClean="0"/>
              <a:t>8</a:t>
            </a:fld>
            <a:endParaRPr lang="en-US"/>
          </a:p>
        </p:txBody>
      </p:sp>
    </p:spTree>
    <p:extLst>
      <p:ext uri="{BB962C8B-B14F-4D97-AF65-F5344CB8AC3E}">
        <p14:creationId xmlns:p14="http://schemas.microsoft.com/office/powerpoint/2010/main" val="15304420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Calibri" panose="020F0502020204030204" pitchFamily="34" charset="0"/>
              </a:rPr>
              <a:t>This is a </a:t>
            </a:r>
            <a:r>
              <a:rPr lang="ko-KR" altLang="en-US" sz="1800" b="0" i="0" u="none" strike="noStrike" dirty="0">
                <a:solidFill>
                  <a:srgbClr val="000000"/>
                </a:solidFill>
                <a:effectLst/>
                <a:latin typeface="Calibri" panose="020F0502020204030204" pitchFamily="34" charset="0"/>
              </a:rPr>
              <a:t>태극기 </a:t>
            </a:r>
            <a:r>
              <a:rPr lang="en-US" sz="1800" b="0" i="0" u="none" strike="noStrike" dirty="0">
                <a:solidFill>
                  <a:srgbClr val="000000"/>
                </a:solidFill>
                <a:effectLst/>
                <a:latin typeface="Calibri" panose="020F0502020204030204" pitchFamily="34" charset="0"/>
              </a:rPr>
              <a:t>that the leader of the Righteous Army, </a:t>
            </a:r>
            <a:r>
              <a:rPr lang="ko-KR" altLang="en-US" sz="1800" b="0" i="0" u="none" strike="noStrike" dirty="0">
                <a:solidFill>
                  <a:srgbClr val="000000"/>
                </a:solidFill>
                <a:effectLst/>
                <a:latin typeface="Calibri" panose="020F0502020204030204" pitchFamily="34" charset="0"/>
              </a:rPr>
              <a:t>고광순 </a:t>
            </a:r>
            <a:r>
              <a:rPr lang="en-US" sz="1800" b="0" i="0" u="none" strike="noStrike" dirty="0">
                <a:solidFill>
                  <a:srgbClr val="000000"/>
                </a:solidFill>
                <a:effectLst/>
                <a:latin typeface="Calibri" panose="020F0502020204030204" pitchFamily="34" charset="0"/>
              </a:rPr>
              <a:t>always carried in his clothes. It has Chinese characters meaning ‘Independence is coming soon’.</a:t>
            </a:r>
            <a:endParaRPr lang="en-US" b="0" dirty="0">
              <a:effectLst/>
            </a:endParaRPr>
          </a:p>
        </p:txBody>
      </p:sp>
      <p:sp>
        <p:nvSpPr>
          <p:cNvPr id="4" name="Slide Number Placeholder 3"/>
          <p:cNvSpPr>
            <a:spLocks noGrp="1"/>
          </p:cNvSpPr>
          <p:nvPr>
            <p:ph type="sldNum" sz="quarter" idx="5"/>
          </p:nvPr>
        </p:nvSpPr>
        <p:spPr/>
        <p:txBody>
          <a:bodyPr/>
          <a:lstStyle/>
          <a:p>
            <a:fld id="{416A99E8-494C-416A-B9AF-715329B760F8}" type="slidenum">
              <a:rPr lang="en-US" smtClean="0"/>
              <a:t>9</a:t>
            </a:fld>
            <a:endParaRPr lang="en-US"/>
          </a:p>
        </p:txBody>
      </p:sp>
    </p:spTree>
    <p:extLst>
      <p:ext uri="{BB962C8B-B14F-4D97-AF65-F5344CB8AC3E}">
        <p14:creationId xmlns:p14="http://schemas.microsoft.com/office/powerpoint/2010/main" val="34628295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3FB9BDF-78C7-491D-9776-A64691D7B692}" type="datetimeFigureOut">
              <a:rPr lang="en-US" smtClean="0"/>
              <a:t>3/22/2021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8801AA-377C-47EF-B06D-B4080FE89EB0}" type="slidenum">
              <a:rPr lang="en-US" smtClean="0"/>
              <a:t>‹#›</a:t>
            </a:fld>
            <a:endParaRPr lang="en-US"/>
          </a:p>
        </p:txBody>
      </p:sp>
    </p:spTree>
    <p:extLst>
      <p:ext uri="{BB962C8B-B14F-4D97-AF65-F5344CB8AC3E}">
        <p14:creationId xmlns:p14="http://schemas.microsoft.com/office/powerpoint/2010/main" val="4314947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3FB9BDF-78C7-491D-9776-A64691D7B692}" type="datetimeFigureOut">
              <a:rPr lang="en-US" smtClean="0"/>
              <a:t>3/22/2021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8801AA-377C-47EF-B06D-B4080FE89EB0}" type="slidenum">
              <a:rPr lang="en-US" smtClean="0"/>
              <a:t>‹#›</a:t>
            </a:fld>
            <a:endParaRPr lang="en-US"/>
          </a:p>
        </p:txBody>
      </p:sp>
    </p:spTree>
    <p:extLst>
      <p:ext uri="{BB962C8B-B14F-4D97-AF65-F5344CB8AC3E}">
        <p14:creationId xmlns:p14="http://schemas.microsoft.com/office/powerpoint/2010/main" val="638673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3FB9BDF-78C7-491D-9776-A64691D7B692}" type="datetimeFigureOut">
              <a:rPr lang="en-US" smtClean="0"/>
              <a:t>3/22/2021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8801AA-377C-47EF-B06D-B4080FE89EB0}" type="slidenum">
              <a:rPr lang="en-US" smtClean="0"/>
              <a:t>‹#›</a:t>
            </a:fld>
            <a:endParaRPr lang="en-US"/>
          </a:p>
        </p:txBody>
      </p:sp>
    </p:spTree>
    <p:extLst>
      <p:ext uri="{BB962C8B-B14F-4D97-AF65-F5344CB8AC3E}">
        <p14:creationId xmlns:p14="http://schemas.microsoft.com/office/powerpoint/2010/main" val="28797277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3FB9BDF-78C7-491D-9776-A64691D7B692}" type="datetimeFigureOut">
              <a:rPr lang="en-US" smtClean="0"/>
              <a:t>3/22/2021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8801AA-377C-47EF-B06D-B4080FE89EB0}" type="slidenum">
              <a:rPr lang="en-US" smtClean="0"/>
              <a:t>‹#›</a:t>
            </a:fld>
            <a:endParaRPr lang="en-US"/>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8390565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3FB9BDF-78C7-491D-9776-A64691D7B692}" type="datetimeFigureOut">
              <a:rPr lang="en-US" smtClean="0"/>
              <a:t>3/22/2021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8801AA-377C-47EF-B06D-B4080FE89EB0}" type="slidenum">
              <a:rPr lang="en-US" smtClean="0"/>
              <a:t>‹#›</a:t>
            </a:fld>
            <a:endParaRPr lang="en-US"/>
          </a:p>
        </p:txBody>
      </p:sp>
    </p:spTree>
    <p:extLst>
      <p:ext uri="{BB962C8B-B14F-4D97-AF65-F5344CB8AC3E}">
        <p14:creationId xmlns:p14="http://schemas.microsoft.com/office/powerpoint/2010/main" val="13829134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3FB9BDF-78C7-491D-9776-A64691D7B692}" type="datetimeFigureOut">
              <a:rPr lang="en-US" smtClean="0"/>
              <a:t>3/22/2021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28801AA-377C-47EF-B06D-B4080FE89EB0}" type="slidenum">
              <a:rPr lang="en-US" smtClean="0"/>
              <a:t>‹#›</a:t>
            </a:fld>
            <a:endParaRPr lang="en-US"/>
          </a:p>
        </p:txBody>
      </p:sp>
    </p:spTree>
    <p:extLst>
      <p:ext uri="{BB962C8B-B14F-4D97-AF65-F5344CB8AC3E}">
        <p14:creationId xmlns:p14="http://schemas.microsoft.com/office/powerpoint/2010/main" val="690588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3FB9BDF-78C7-491D-9776-A64691D7B692}" type="datetimeFigureOut">
              <a:rPr lang="en-US" smtClean="0"/>
              <a:t>3/22/2021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28801AA-377C-47EF-B06D-B4080FE89EB0}" type="slidenum">
              <a:rPr lang="en-US" smtClean="0"/>
              <a:t>‹#›</a:t>
            </a:fld>
            <a:endParaRPr lang="en-US"/>
          </a:p>
        </p:txBody>
      </p:sp>
    </p:spTree>
    <p:extLst>
      <p:ext uri="{BB962C8B-B14F-4D97-AF65-F5344CB8AC3E}">
        <p14:creationId xmlns:p14="http://schemas.microsoft.com/office/powerpoint/2010/main" val="19594049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3FB9BDF-78C7-491D-9776-A64691D7B692}" type="datetimeFigureOut">
              <a:rPr lang="en-US" smtClean="0"/>
              <a:t>3/22/2021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8801AA-377C-47EF-B06D-B4080FE89EB0}" type="slidenum">
              <a:rPr lang="en-US" smtClean="0"/>
              <a:t>‹#›</a:t>
            </a:fld>
            <a:endParaRPr lang="en-US"/>
          </a:p>
        </p:txBody>
      </p:sp>
    </p:spTree>
    <p:extLst>
      <p:ext uri="{BB962C8B-B14F-4D97-AF65-F5344CB8AC3E}">
        <p14:creationId xmlns:p14="http://schemas.microsoft.com/office/powerpoint/2010/main" val="28476674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3FB9BDF-78C7-491D-9776-A64691D7B692}" type="datetimeFigureOut">
              <a:rPr lang="en-US" smtClean="0"/>
              <a:t>3/22/2021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8801AA-377C-47EF-B06D-B4080FE89EB0}" type="slidenum">
              <a:rPr lang="en-US" smtClean="0"/>
              <a:t>‹#›</a:t>
            </a:fld>
            <a:endParaRPr lang="en-US"/>
          </a:p>
        </p:txBody>
      </p:sp>
    </p:spTree>
    <p:extLst>
      <p:ext uri="{BB962C8B-B14F-4D97-AF65-F5344CB8AC3E}">
        <p14:creationId xmlns:p14="http://schemas.microsoft.com/office/powerpoint/2010/main" val="4100461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3FB9BDF-78C7-491D-9776-A64691D7B692}" type="datetimeFigureOut">
              <a:rPr lang="en-US" smtClean="0"/>
              <a:t>3/22/2021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8801AA-377C-47EF-B06D-B4080FE89EB0}" type="slidenum">
              <a:rPr lang="en-US" smtClean="0"/>
              <a:t>‹#›</a:t>
            </a:fld>
            <a:endParaRPr lang="en-US"/>
          </a:p>
        </p:txBody>
      </p:sp>
    </p:spTree>
    <p:extLst>
      <p:ext uri="{BB962C8B-B14F-4D97-AF65-F5344CB8AC3E}">
        <p14:creationId xmlns:p14="http://schemas.microsoft.com/office/powerpoint/2010/main" val="9385712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FB9BDF-78C7-491D-9776-A64691D7B692}" type="datetimeFigureOut">
              <a:rPr lang="en-US" smtClean="0"/>
              <a:t>3/22/2021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8801AA-377C-47EF-B06D-B4080FE89EB0}" type="slidenum">
              <a:rPr lang="en-US" smtClean="0"/>
              <a:t>‹#›</a:t>
            </a:fld>
            <a:endParaRPr lang="en-US"/>
          </a:p>
        </p:txBody>
      </p:sp>
    </p:spTree>
    <p:extLst>
      <p:ext uri="{BB962C8B-B14F-4D97-AF65-F5344CB8AC3E}">
        <p14:creationId xmlns:p14="http://schemas.microsoft.com/office/powerpoint/2010/main" val="26526089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3FB9BDF-78C7-491D-9776-A64691D7B692}" type="datetimeFigureOut">
              <a:rPr lang="en-US" smtClean="0"/>
              <a:t>3/22/2021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8801AA-377C-47EF-B06D-B4080FE89EB0}" type="slidenum">
              <a:rPr lang="en-US" smtClean="0"/>
              <a:t>‹#›</a:t>
            </a:fld>
            <a:endParaRPr lang="en-US"/>
          </a:p>
        </p:txBody>
      </p:sp>
    </p:spTree>
    <p:extLst>
      <p:ext uri="{BB962C8B-B14F-4D97-AF65-F5344CB8AC3E}">
        <p14:creationId xmlns:p14="http://schemas.microsoft.com/office/powerpoint/2010/main" val="3624129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3FB9BDF-78C7-491D-9776-A64691D7B692}" type="datetimeFigureOut">
              <a:rPr lang="en-US" smtClean="0"/>
              <a:t>3/22/2021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28801AA-377C-47EF-B06D-B4080FE89EB0}" type="slidenum">
              <a:rPr lang="en-US" smtClean="0"/>
              <a:t>‹#›</a:t>
            </a:fld>
            <a:endParaRPr lang="en-US"/>
          </a:p>
        </p:txBody>
      </p:sp>
    </p:spTree>
    <p:extLst>
      <p:ext uri="{BB962C8B-B14F-4D97-AF65-F5344CB8AC3E}">
        <p14:creationId xmlns:p14="http://schemas.microsoft.com/office/powerpoint/2010/main" val="14649797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3FB9BDF-78C7-491D-9776-A64691D7B692}" type="datetimeFigureOut">
              <a:rPr lang="en-US" smtClean="0"/>
              <a:t>3/22/2021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28801AA-377C-47EF-B06D-B4080FE89EB0}" type="slidenum">
              <a:rPr lang="en-US" smtClean="0"/>
              <a:t>‹#›</a:t>
            </a:fld>
            <a:endParaRPr lang="en-US"/>
          </a:p>
        </p:txBody>
      </p:sp>
    </p:spTree>
    <p:extLst>
      <p:ext uri="{BB962C8B-B14F-4D97-AF65-F5344CB8AC3E}">
        <p14:creationId xmlns:p14="http://schemas.microsoft.com/office/powerpoint/2010/main" val="40416402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FB9BDF-78C7-491D-9776-A64691D7B692}" type="datetimeFigureOut">
              <a:rPr lang="en-US" smtClean="0"/>
              <a:t>3/22/2021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28801AA-377C-47EF-B06D-B4080FE89EB0}" type="slidenum">
              <a:rPr lang="en-US" smtClean="0"/>
              <a:t>‹#›</a:t>
            </a:fld>
            <a:endParaRPr lang="en-US"/>
          </a:p>
        </p:txBody>
      </p:sp>
    </p:spTree>
    <p:extLst>
      <p:ext uri="{BB962C8B-B14F-4D97-AF65-F5344CB8AC3E}">
        <p14:creationId xmlns:p14="http://schemas.microsoft.com/office/powerpoint/2010/main" val="17434742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FB9BDF-78C7-491D-9776-A64691D7B692}" type="datetimeFigureOut">
              <a:rPr lang="en-US" smtClean="0"/>
              <a:t>3/22/2021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8801AA-377C-47EF-B06D-B4080FE89EB0}" type="slidenum">
              <a:rPr lang="en-US" smtClean="0"/>
              <a:t>‹#›</a:t>
            </a:fld>
            <a:endParaRPr lang="en-US"/>
          </a:p>
        </p:txBody>
      </p:sp>
    </p:spTree>
    <p:extLst>
      <p:ext uri="{BB962C8B-B14F-4D97-AF65-F5344CB8AC3E}">
        <p14:creationId xmlns:p14="http://schemas.microsoft.com/office/powerpoint/2010/main" val="3214289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FB9BDF-78C7-491D-9776-A64691D7B692}" type="datetimeFigureOut">
              <a:rPr lang="en-US" smtClean="0"/>
              <a:t>3/22/2021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8801AA-377C-47EF-B06D-B4080FE89EB0}" type="slidenum">
              <a:rPr lang="en-US" smtClean="0"/>
              <a:t>‹#›</a:t>
            </a:fld>
            <a:endParaRPr lang="en-US"/>
          </a:p>
        </p:txBody>
      </p:sp>
    </p:spTree>
    <p:extLst>
      <p:ext uri="{BB962C8B-B14F-4D97-AF65-F5344CB8AC3E}">
        <p14:creationId xmlns:p14="http://schemas.microsoft.com/office/powerpoint/2010/main" val="32487576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43FB9BDF-78C7-491D-9776-A64691D7B692}" type="datetimeFigureOut">
              <a:rPr lang="en-US" smtClean="0"/>
              <a:t>3/22/2021</a:t>
            </a:fld>
            <a:endParaRPr lang="en-US"/>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328801AA-377C-47EF-B06D-B4080FE89EB0}" type="slidenum">
              <a:rPr lang="en-US" smtClean="0"/>
              <a:t>‹#›</a:t>
            </a:fld>
            <a:endParaRPr lang="en-US"/>
          </a:p>
        </p:txBody>
      </p:sp>
    </p:spTree>
    <p:extLst>
      <p:ext uri="{BB962C8B-B14F-4D97-AF65-F5344CB8AC3E}">
        <p14:creationId xmlns:p14="http://schemas.microsoft.com/office/powerpoint/2010/main" val="247052126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6.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6.png"/><Relationship Id="rId5" Type="http://schemas.openxmlformats.org/officeDocument/2006/relationships/image" Target="../media/image13.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6.png"/><Relationship Id="rId5" Type="http://schemas.openxmlformats.org/officeDocument/2006/relationships/image" Target="../media/image14.jp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6.png"/><Relationship Id="rId5" Type="http://schemas.openxmlformats.org/officeDocument/2006/relationships/image" Target="../media/image15.jp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6.png"/><Relationship Id="rId5" Type="http://schemas.openxmlformats.org/officeDocument/2006/relationships/image" Target="../media/image16.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6.png"/><Relationship Id="rId5" Type="http://schemas.openxmlformats.org/officeDocument/2006/relationships/image" Target="../media/image16.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6.png"/><Relationship Id="rId5" Type="http://schemas.openxmlformats.org/officeDocument/2006/relationships/image" Target="../media/image16.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8" Type="http://schemas.openxmlformats.org/officeDocument/2006/relationships/notesSlide" Target="../notesSlides/notesSlide16.xml"/><Relationship Id="rId3" Type="http://schemas.microsoft.com/office/2007/relationships/media" Target="../media/media18.m4a"/><Relationship Id="rId7"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audio" Target="../media/media19.m4a"/><Relationship Id="rId5" Type="http://schemas.microsoft.com/office/2007/relationships/media" Target="../media/media19.m4a"/><Relationship Id="rId10" Type="http://schemas.openxmlformats.org/officeDocument/2006/relationships/image" Target="../media/image6.png"/><Relationship Id="rId4" Type="http://schemas.openxmlformats.org/officeDocument/2006/relationships/audio" Target="../media/media18.m4a"/><Relationship Id="rId9" Type="http://schemas.openxmlformats.org/officeDocument/2006/relationships/image" Target="../media/image8.jp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6.png"/><Relationship Id="rId5" Type="http://schemas.openxmlformats.org/officeDocument/2006/relationships/image" Target="../media/image17.jp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8" Type="http://schemas.openxmlformats.org/officeDocument/2006/relationships/notesSlide" Target="../notesSlides/notesSlide18.xml"/><Relationship Id="rId3" Type="http://schemas.microsoft.com/office/2007/relationships/media" Target="../media/media22.m4a"/><Relationship Id="rId7" Type="http://schemas.openxmlformats.org/officeDocument/2006/relationships/slideLayout" Target="../slideLayouts/slideLayout2.xm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audio" Target="../media/media23.m4a"/><Relationship Id="rId5" Type="http://schemas.microsoft.com/office/2007/relationships/media" Target="../media/media23.m4a"/><Relationship Id="rId4" Type="http://schemas.openxmlformats.org/officeDocument/2006/relationships/audio" Target="../media/media22.m4a"/><Relationship Id="rId9"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6.png"/><Relationship Id="rId5" Type="http://schemas.openxmlformats.org/officeDocument/2006/relationships/image" Target="../media/image18.jp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6.png"/><Relationship Id="rId5" Type="http://schemas.openxmlformats.org/officeDocument/2006/relationships/image" Target="../media/image7.JP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media" Target="../media/media26.m4a"/><Relationship Id="rId7" Type="http://schemas.openxmlformats.org/officeDocument/2006/relationships/image" Target="../media/image19.jpg"/><Relationship Id="rId2" Type="http://schemas.openxmlformats.org/officeDocument/2006/relationships/audio" Target="../media/media25.mp3"/><Relationship Id="rId1" Type="http://schemas.microsoft.com/office/2007/relationships/media" Target="../media/media25.mp3"/><Relationship Id="rId6" Type="http://schemas.openxmlformats.org/officeDocument/2006/relationships/notesSlide" Target="../notesSlides/notesSlide20.xml"/><Relationship Id="rId5" Type="http://schemas.openxmlformats.org/officeDocument/2006/relationships/slideLayout" Target="../slideLayouts/slideLayout2.xml"/><Relationship Id="rId4" Type="http://schemas.openxmlformats.org/officeDocument/2006/relationships/audio" Target="../media/media26.m4a"/></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watch?v=O4EMTuEOsYs" TargetMode="External"/><Relationship Id="rId2" Type="http://schemas.openxmlformats.org/officeDocument/2006/relationships/hyperlink" Target="https://www.youtube.com/watch?v=xf7-uVQcIiU"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media" Target="../media/media4.m4a"/><Relationship Id="rId7" Type="http://schemas.openxmlformats.org/officeDocument/2006/relationships/image" Target="../media/image6.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audio" Target="../media/media4.m4a"/></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2.xml"/><Relationship Id="rId7" Type="http://schemas.openxmlformats.org/officeDocument/2006/relationships/diagramQuickStyle" Target="../diagrams/quickStyle1.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6.png"/><Relationship Id="rId4" Type="http://schemas.openxmlformats.org/officeDocument/2006/relationships/notesSlide" Target="../notesSlides/notesSlide4.xml"/><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6.png"/><Relationship Id="rId5" Type="http://schemas.openxmlformats.org/officeDocument/2006/relationships/image" Target="../media/image8.jp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6.png"/><Relationship Id="rId5" Type="http://schemas.openxmlformats.org/officeDocument/2006/relationships/image" Target="../media/image10.jp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6.png"/><Relationship Id="rId5" Type="http://schemas.openxmlformats.org/officeDocument/2006/relationships/image" Target="../media/image11.jp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6.png"/><Relationship Id="rId5" Type="http://schemas.openxmlformats.org/officeDocument/2006/relationships/image" Target="../media/image12.jp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5983" y="1879600"/>
            <a:ext cx="9440034" cy="3098800"/>
          </a:xfrm>
        </p:spPr>
        <p:txBody>
          <a:bodyPr>
            <a:normAutofit/>
          </a:bodyPr>
          <a:lstStyle/>
          <a:p>
            <a:r>
              <a:rPr lang="ko-KR" altLang="en-US" sz="10000" dirty="0"/>
              <a:t>대한민국의 상징</a:t>
            </a:r>
            <a:br>
              <a:rPr lang="en-US" altLang="ko-KR" sz="10000" dirty="0"/>
            </a:br>
            <a:r>
              <a:rPr lang="en-US" altLang="ko-KR" sz="7000" dirty="0"/>
              <a:t>Symbols of Korea</a:t>
            </a:r>
            <a:endParaRPr lang="en-US" sz="7000" dirty="0"/>
          </a:p>
        </p:txBody>
      </p:sp>
      <p:pic>
        <p:nvPicPr>
          <p:cNvPr id="3" name="1">
            <a:hlinkClick r:id="" action="ppaction://media"/>
            <a:extLst>
              <a:ext uri="{FF2B5EF4-FFF2-40B4-BE49-F238E27FC236}">
                <a16:creationId xmlns:a16="http://schemas.microsoft.com/office/drawing/2014/main" id="{77869CF7-564F-4AB9-8C49-13A8285B689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39599" y="6360034"/>
            <a:ext cx="301752" cy="301752"/>
          </a:xfrm>
          <a:prstGeom prst="rect">
            <a:avLst/>
          </a:prstGeom>
        </p:spPr>
      </p:pic>
    </p:spTree>
    <p:extLst>
      <p:ext uri="{BB962C8B-B14F-4D97-AF65-F5344CB8AC3E}">
        <p14:creationId xmlns:p14="http://schemas.microsoft.com/office/powerpoint/2010/main" val="4099314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21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half" idx="2"/>
          </p:nvPr>
        </p:nvSpPr>
        <p:spPr>
          <a:xfrm>
            <a:off x="243839" y="1384300"/>
            <a:ext cx="4846321" cy="4089400"/>
          </a:xfrm>
        </p:spPr>
        <p:txBody>
          <a:bodyPr/>
          <a:lstStyle/>
          <a:p>
            <a:pPr>
              <a:lnSpc>
                <a:spcPct val="150000"/>
              </a:lnSpc>
              <a:spcBef>
                <a:spcPts val="0"/>
              </a:spcBef>
              <a:spcAft>
                <a:spcPts val="0"/>
              </a:spcAft>
            </a:pPr>
            <a:r>
              <a:rPr lang="en-US" altLang="ko-KR" sz="3600" b="1" dirty="0">
                <a:latin typeface="+mn-ea"/>
              </a:rPr>
              <a:t>3·1 </a:t>
            </a:r>
            <a:r>
              <a:rPr lang="ko-KR" altLang="en-US" sz="3600" b="1" dirty="0">
                <a:latin typeface="+mn-ea"/>
              </a:rPr>
              <a:t>운동 태극기 </a:t>
            </a:r>
            <a:endParaRPr lang="en-US" altLang="ko-KR" sz="3600" b="1" dirty="0">
              <a:latin typeface="+mn-ea"/>
            </a:endParaRPr>
          </a:p>
          <a:p>
            <a:pPr>
              <a:lnSpc>
                <a:spcPct val="150000"/>
              </a:lnSpc>
              <a:spcBef>
                <a:spcPts val="0"/>
              </a:spcBef>
              <a:spcAft>
                <a:spcPts val="0"/>
              </a:spcAft>
            </a:pPr>
            <a:r>
              <a:rPr lang="en-US" altLang="ko-KR" sz="3600" b="1" dirty="0"/>
              <a:t>(1919</a:t>
            </a:r>
            <a:r>
              <a:rPr lang="ko-KR" altLang="en-US" sz="3600" b="1" dirty="0"/>
              <a:t>년</a:t>
            </a:r>
            <a:r>
              <a:rPr lang="en-US" altLang="ko-KR" sz="3600" b="1" dirty="0"/>
              <a:t>)</a:t>
            </a:r>
          </a:p>
          <a:p>
            <a:pPr>
              <a:lnSpc>
                <a:spcPct val="150000"/>
              </a:lnSpc>
              <a:spcBef>
                <a:spcPts val="0"/>
              </a:spcBef>
              <a:spcAft>
                <a:spcPts val="0"/>
              </a:spcAft>
            </a:pPr>
            <a:r>
              <a:rPr lang="en-US" altLang="ko-KR" sz="3200" dirty="0">
                <a:latin typeface="+mn-ea"/>
              </a:rPr>
              <a:t>3·1 </a:t>
            </a:r>
            <a:r>
              <a:rPr lang="ko-KR" altLang="en-US" sz="3200" dirty="0">
                <a:latin typeface="+mn-ea"/>
              </a:rPr>
              <a:t>운동 당시에 </a:t>
            </a:r>
            <a:endParaRPr lang="en-US" altLang="ko-KR" sz="3200" dirty="0">
              <a:latin typeface="+mn-ea"/>
            </a:endParaRPr>
          </a:p>
          <a:p>
            <a:pPr>
              <a:lnSpc>
                <a:spcPct val="150000"/>
              </a:lnSpc>
              <a:spcBef>
                <a:spcPts val="0"/>
              </a:spcBef>
              <a:spcAft>
                <a:spcPts val="0"/>
              </a:spcAft>
            </a:pPr>
            <a:r>
              <a:rPr lang="ko-KR" altLang="en-US" sz="3200" dirty="0">
                <a:latin typeface="+mn-ea"/>
              </a:rPr>
              <a:t>평양 숭실학교에서</a:t>
            </a:r>
            <a:endParaRPr lang="en-US" altLang="ko-KR" sz="3200" dirty="0">
              <a:latin typeface="+mn-ea"/>
            </a:endParaRPr>
          </a:p>
          <a:p>
            <a:pPr>
              <a:lnSpc>
                <a:spcPct val="150000"/>
              </a:lnSpc>
              <a:spcBef>
                <a:spcPts val="0"/>
              </a:spcBef>
              <a:spcAft>
                <a:spcPts val="0"/>
              </a:spcAft>
            </a:pPr>
            <a:r>
              <a:rPr lang="ko-KR" altLang="en-US" sz="3200" dirty="0">
                <a:latin typeface="+mn-ea"/>
              </a:rPr>
              <a:t>만든 태극기</a:t>
            </a:r>
            <a:endParaRPr lang="en-US" sz="3200" dirty="0"/>
          </a:p>
        </p:txBody>
      </p:sp>
      <p:pic>
        <p:nvPicPr>
          <p:cNvPr id="4" name="Content Placeholder 3"/>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4917440" y="1141215"/>
            <a:ext cx="6858000" cy="4575571"/>
          </a:xfrm>
        </p:spPr>
      </p:pic>
      <p:pic>
        <p:nvPicPr>
          <p:cNvPr id="2" name="10">
            <a:hlinkClick r:id="" action="ppaction://media"/>
            <a:extLst>
              <a:ext uri="{FF2B5EF4-FFF2-40B4-BE49-F238E27FC236}">
                <a16:creationId xmlns:a16="http://schemas.microsoft.com/office/drawing/2014/main" id="{303CB50D-3648-44FE-90E5-62C6E155450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3405" y="6375088"/>
            <a:ext cx="301752" cy="301752"/>
          </a:xfrm>
          <a:prstGeom prst="rect">
            <a:avLst/>
          </a:prstGeom>
        </p:spPr>
      </p:pic>
    </p:spTree>
    <p:extLst>
      <p:ext uri="{BB962C8B-B14F-4D97-AF65-F5344CB8AC3E}">
        <p14:creationId xmlns:p14="http://schemas.microsoft.com/office/powerpoint/2010/main" val="3632448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571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half" idx="2"/>
          </p:nvPr>
        </p:nvSpPr>
        <p:spPr>
          <a:xfrm>
            <a:off x="243839" y="2132330"/>
            <a:ext cx="4846321" cy="2593340"/>
          </a:xfrm>
        </p:spPr>
        <p:txBody>
          <a:bodyPr>
            <a:normAutofit/>
          </a:bodyPr>
          <a:lstStyle/>
          <a:p>
            <a:pPr>
              <a:lnSpc>
                <a:spcPct val="150000"/>
              </a:lnSpc>
              <a:spcBef>
                <a:spcPts val="0"/>
              </a:spcBef>
              <a:spcAft>
                <a:spcPts val="0"/>
              </a:spcAft>
            </a:pPr>
            <a:r>
              <a:rPr lang="ko-KR" altLang="en-US" sz="3600" b="1" dirty="0"/>
              <a:t>한국광복군</a:t>
            </a:r>
            <a:endParaRPr lang="en-US" altLang="ko-KR" sz="3600" b="1" dirty="0"/>
          </a:p>
          <a:p>
            <a:pPr>
              <a:lnSpc>
                <a:spcPct val="150000"/>
              </a:lnSpc>
              <a:spcBef>
                <a:spcPts val="0"/>
              </a:spcBef>
              <a:spcAft>
                <a:spcPts val="0"/>
              </a:spcAft>
            </a:pPr>
            <a:r>
              <a:rPr lang="ko-KR" altLang="en-US" sz="3600" b="1" dirty="0"/>
              <a:t>서명문 태극기 </a:t>
            </a:r>
            <a:endParaRPr lang="en-US" altLang="ko-KR" sz="3600" b="1" dirty="0"/>
          </a:p>
          <a:p>
            <a:pPr>
              <a:lnSpc>
                <a:spcPct val="150000"/>
              </a:lnSpc>
              <a:spcBef>
                <a:spcPts val="0"/>
              </a:spcBef>
              <a:spcAft>
                <a:spcPts val="0"/>
              </a:spcAft>
            </a:pPr>
            <a:r>
              <a:rPr lang="en-US" altLang="ko-KR" sz="3200" b="1" dirty="0"/>
              <a:t>(1945)</a:t>
            </a:r>
          </a:p>
        </p:txBody>
      </p:sp>
      <p:pic>
        <p:nvPicPr>
          <p:cNvPr id="3" name="Content Placeholder 2"/>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4966494" y="981075"/>
            <a:ext cx="6858000" cy="4916658"/>
          </a:xfrm>
        </p:spPr>
      </p:pic>
      <p:pic>
        <p:nvPicPr>
          <p:cNvPr id="2" name="11">
            <a:hlinkClick r:id="" action="ppaction://media"/>
            <a:extLst>
              <a:ext uri="{FF2B5EF4-FFF2-40B4-BE49-F238E27FC236}">
                <a16:creationId xmlns:a16="http://schemas.microsoft.com/office/drawing/2014/main" id="{1199AE4F-A7CD-4C84-A3E3-CE66542F23C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5855" y="6360341"/>
            <a:ext cx="301752" cy="301752"/>
          </a:xfrm>
          <a:prstGeom prst="rect">
            <a:avLst/>
          </a:prstGeom>
        </p:spPr>
      </p:pic>
    </p:spTree>
    <p:extLst>
      <p:ext uri="{BB962C8B-B14F-4D97-AF65-F5344CB8AC3E}">
        <p14:creationId xmlns:p14="http://schemas.microsoft.com/office/powerpoint/2010/main" val="3395241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44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half" idx="2"/>
          </p:nvPr>
        </p:nvSpPr>
        <p:spPr>
          <a:xfrm>
            <a:off x="243839" y="808575"/>
            <a:ext cx="4846321" cy="5240850"/>
          </a:xfrm>
        </p:spPr>
        <p:txBody>
          <a:bodyPr>
            <a:normAutofit/>
          </a:bodyPr>
          <a:lstStyle/>
          <a:p>
            <a:pPr>
              <a:lnSpc>
                <a:spcPct val="150000"/>
              </a:lnSpc>
              <a:spcBef>
                <a:spcPts val="0"/>
              </a:spcBef>
              <a:spcAft>
                <a:spcPts val="0"/>
              </a:spcAft>
            </a:pPr>
            <a:r>
              <a:rPr lang="ko-KR" altLang="en-US" sz="3600" b="1" dirty="0"/>
              <a:t>건국법정대학</a:t>
            </a:r>
            <a:endParaRPr lang="en-US" altLang="ko-KR" sz="3600" b="1" dirty="0"/>
          </a:p>
          <a:p>
            <a:pPr>
              <a:lnSpc>
                <a:spcPct val="150000"/>
              </a:lnSpc>
              <a:spcBef>
                <a:spcPts val="0"/>
              </a:spcBef>
              <a:spcAft>
                <a:spcPts val="0"/>
              </a:spcAft>
            </a:pPr>
            <a:r>
              <a:rPr lang="ko-KR" altLang="en-US" sz="3600" b="1" dirty="0"/>
              <a:t>학도병 서명문 태극기 </a:t>
            </a:r>
            <a:endParaRPr lang="en-US" altLang="ko-KR" sz="3600" b="1" dirty="0"/>
          </a:p>
          <a:p>
            <a:pPr>
              <a:lnSpc>
                <a:spcPct val="150000"/>
              </a:lnSpc>
              <a:spcBef>
                <a:spcPts val="0"/>
              </a:spcBef>
              <a:spcAft>
                <a:spcPts val="0"/>
              </a:spcAft>
            </a:pPr>
            <a:r>
              <a:rPr lang="en-US" altLang="ko-KR" sz="3200" b="1" dirty="0"/>
              <a:t>(1950)</a:t>
            </a:r>
          </a:p>
          <a:p>
            <a:pPr>
              <a:lnSpc>
                <a:spcPct val="150000"/>
              </a:lnSpc>
              <a:spcBef>
                <a:spcPts val="0"/>
              </a:spcBef>
              <a:spcAft>
                <a:spcPts val="0"/>
              </a:spcAft>
            </a:pPr>
            <a:r>
              <a:rPr lang="ko-KR" altLang="en-US" sz="3200" dirty="0"/>
              <a:t>한국전쟁 당시</a:t>
            </a:r>
            <a:endParaRPr lang="en-US" altLang="ko-KR" sz="3200" dirty="0"/>
          </a:p>
          <a:p>
            <a:pPr>
              <a:lnSpc>
                <a:spcPct val="150000"/>
              </a:lnSpc>
              <a:spcBef>
                <a:spcPts val="0"/>
              </a:spcBef>
              <a:spcAft>
                <a:spcPts val="0"/>
              </a:spcAft>
            </a:pPr>
            <a:r>
              <a:rPr lang="ko-KR" altLang="en-US" sz="3200" dirty="0"/>
              <a:t>대학생들이 </a:t>
            </a:r>
            <a:endParaRPr lang="en-US" altLang="ko-KR" sz="3200" dirty="0"/>
          </a:p>
          <a:p>
            <a:pPr>
              <a:lnSpc>
                <a:spcPct val="150000"/>
              </a:lnSpc>
              <a:spcBef>
                <a:spcPts val="0"/>
              </a:spcBef>
              <a:spcAft>
                <a:spcPts val="0"/>
              </a:spcAft>
            </a:pPr>
            <a:r>
              <a:rPr lang="ko-KR" altLang="en-US" sz="3200" dirty="0"/>
              <a:t>서명한 태극기</a:t>
            </a:r>
            <a:endParaRPr lang="en-US" altLang="ko-KR" sz="3200" dirty="0"/>
          </a:p>
        </p:txBody>
      </p:sp>
      <p:pic>
        <p:nvPicPr>
          <p:cNvPr id="4" name="Content Placeholder 3"/>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4966494" y="752475"/>
            <a:ext cx="6858000" cy="5423095"/>
          </a:xfrm>
        </p:spPr>
      </p:pic>
      <p:pic>
        <p:nvPicPr>
          <p:cNvPr id="2" name="12">
            <a:hlinkClick r:id="" action="ppaction://media"/>
            <a:extLst>
              <a:ext uri="{FF2B5EF4-FFF2-40B4-BE49-F238E27FC236}">
                <a16:creationId xmlns:a16="http://schemas.microsoft.com/office/drawing/2014/main" id="{CDCAFC3F-01F6-45C8-B05E-0A4D99838D1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3824" y="6416455"/>
            <a:ext cx="301752" cy="301752"/>
          </a:xfrm>
          <a:prstGeom prst="rect">
            <a:avLst/>
          </a:prstGeom>
        </p:spPr>
      </p:pic>
    </p:spTree>
    <p:extLst>
      <p:ext uri="{BB962C8B-B14F-4D97-AF65-F5344CB8AC3E}">
        <p14:creationId xmlns:p14="http://schemas.microsoft.com/office/powerpoint/2010/main" val="2872073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75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p:cNvPicPr>
            <a:picLocks noGrp="1" noChangeAspect="1"/>
          </p:cNvPicPr>
          <p:nvPr>
            <p:ph idx="1"/>
          </p:nvPr>
        </p:nvPicPr>
        <p:blipFill rotWithShape="1">
          <a:blip r:embed="rId5">
            <a:extLst>
              <a:ext uri="{28A0092B-C50C-407E-A947-70E740481C1C}">
                <a14:useLocalDpi xmlns:a14="http://schemas.microsoft.com/office/drawing/2010/main" val="0"/>
              </a:ext>
            </a:extLst>
          </a:blip>
          <a:srcRect l="11826" t="9963" r="61506" b="21974"/>
          <a:stretch/>
        </p:blipFill>
        <p:spPr>
          <a:xfrm>
            <a:off x="425343" y="1904998"/>
            <a:ext cx="3143251" cy="4572000"/>
          </a:xfrm>
        </p:spPr>
      </p:pic>
      <p:graphicFrame>
        <p:nvGraphicFramePr>
          <p:cNvPr id="2" name="Table 1"/>
          <p:cNvGraphicFramePr>
            <a:graphicFrameLocks noGrp="1"/>
          </p:cNvGraphicFramePr>
          <p:nvPr>
            <p:extLst>
              <p:ext uri="{D42A27DB-BD31-4B8C-83A1-F6EECF244321}">
                <p14:modId xmlns:p14="http://schemas.microsoft.com/office/powerpoint/2010/main" val="2528684969"/>
              </p:ext>
            </p:extLst>
          </p:nvPr>
        </p:nvGraphicFramePr>
        <p:xfrm>
          <a:off x="3869945" y="1904995"/>
          <a:ext cx="7863840" cy="4572003"/>
        </p:xfrm>
        <a:graphic>
          <a:graphicData uri="http://schemas.openxmlformats.org/drawingml/2006/table">
            <a:tbl>
              <a:tblPr firstRow="1" bandRow="1">
                <a:tableStyleId>{5940675A-B579-460E-94D1-54222C63F5DA}</a:tableStyleId>
              </a:tblPr>
              <a:tblGrid>
                <a:gridCol w="2194560">
                  <a:extLst>
                    <a:ext uri="{9D8B030D-6E8A-4147-A177-3AD203B41FA5}">
                      <a16:colId xmlns:a16="http://schemas.microsoft.com/office/drawing/2014/main" val="20000"/>
                    </a:ext>
                  </a:extLst>
                </a:gridCol>
                <a:gridCol w="2194560">
                  <a:extLst>
                    <a:ext uri="{9D8B030D-6E8A-4147-A177-3AD203B41FA5}">
                      <a16:colId xmlns:a16="http://schemas.microsoft.com/office/drawing/2014/main" val="20001"/>
                    </a:ext>
                  </a:extLst>
                </a:gridCol>
                <a:gridCol w="3474720">
                  <a:extLst>
                    <a:ext uri="{9D8B030D-6E8A-4147-A177-3AD203B41FA5}">
                      <a16:colId xmlns:a16="http://schemas.microsoft.com/office/drawing/2014/main" val="20002"/>
                    </a:ext>
                  </a:extLst>
                </a:gridCol>
              </a:tblGrid>
              <a:tr h="1524001">
                <a:tc>
                  <a:txBody>
                    <a:bodyPr/>
                    <a:lstStyle/>
                    <a:p>
                      <a:pPr algn="ctr"/>
                      <a:r>
                        <a:rPr lang="en-US" sz="3200" dirty="0">
                          <a:latin typeface="+mn-lt"/>
                        </a:rPr>
                        <a:t>3</a:t>
                      </a:r>
                      <a:r>
                        <a:rPr lang="ko-KR" altLang="en-US" sz="3200" dirty="0">
                          <a:latin typeface="+mn-lt"/>
                        </a:rPr>
                        <a:t>월 </a:t>
                      </a:r>
                      <a:r>
                        <a:rPr lang="en-US" altLang="ko-KR" sz="3200" dirty="0">
                          <a:latin typeface="+mn-lt"/>
                        </a:rPr>
                        <a:t>1</a:t>
                      </a:r>
                      <a:r>
                        <a:rPr lang="ko-KR" altLang="en-US" sz="3200" dirty="0">
                          <a:latin typeface="+mn-lt"/>
                        </a:rPr>
                        <a:t>일</a:t>
                      </a:r>
                      <a:endParaRPr lang="en-US" sz="3200" dirty="0">
                        <a:latin typeface="+mn-lt"/>
                      </a:endParaRPr>
                    </a:p>
                  </a:txBody>
                  <a:tcPr anchor="ctr"/>
                </a:tc>
                <a:tc>
                  <a:txBody>
                    <a:bodyPr/>
                    <a:lstStyle/>
                    <a:p>
                      <a:pPr algn="ctr"/>
                      <a:r>
                        <a:rPr lang="en-US" sz="3200" dirty="0">
                          <a:latin typeface="+mn-lt"/>
                        </a:rPr>
                        <a:t>3·1 </a:t>
                      </a:r>
                      <a:r>
                        <a:rPr lang="ko-KR" altLang="en-US" sz="3200" dirty="0">
                          <a:latin typeface="+mn-lt"/>
                        </a:rPr>
                        <a:t>절</a:t>
                      </a:r>
                      <a:endParaRPr lang="en-US" sz="3200" dirty="0">
                        <a:latin typeface="+mn-lt"/>
                      </a:endParaRPr>
                    </a:p>
                  </a:txBody>
                  <a:tcPr anchor="ctr"/>
                </a:tc>
                <a:tc>
                  <a:txBody>
                    <a:bodyPr/>
                    <a:lstStyle/>
                    <a:p>
                      <a:pPr algn="ctr"/>
                      <a:r>
                        <a:rPr lang="en-US" sz="3200" dirty="0">
                          <a:latin typeface="+mn-lt"/>
                        </a:rPr>
                        <a:t>The March 1</a:t>
                      </a:r>
                      <a:r>
                        <a:rPr lang="en-US" sz="3200" baseline="30000" dirty="0">
                          <a:latin typeface="+mn-lt"/>
                        </a:rPr>
                        <a:t>st</a:t>
                      </a:r>
                      <a:r>
                        <a:rPr lang="en-US" sz="3200" baseline="0" dirty="0">
                          <a:latin typeface="+mn-lt"/>
                        </a:rPr>
                        <a:t> Day</a:t>
                      </a:r>
                      <a:endParaRPr lang="en-US" sz="3200" dirty="0">
                        <a:latin typeface="+mn-lt"/>
                      </a:endParaRPr>
                    </a:p>
                  </a:txBody>
                  <a:tcPr anchor="ctr"/>
                </a:tc>
                <a:extLst>
                  <a:ext uri="{0D108BD9-81ED-4DB2-BD59-A6C34878D82A}">
                    <a16:rowId xmlns:a16="http://schemas.microsoft.com/office/drawing/2014/main" val="10000"/>
                  </a:ext>
                </a:extLst>
              </a:tr>
              <a:tr h="1524001">
                <a:tc>
                  <a:txBody>
                    <a:bodyPr/>
                    <a:lstStyle/>
                    <a:p>
                      <a:pPr algn="ctr"/>
                      <a:r>
                        <a:rPr lang="en-US" sz="3200" dirty="0">
                          <a:latin typeface="+mn-lt"/>
                        </a:rPr>
                        <a:t>7</a:t>
                      </a:r>
                      <a:r>
                        <a:rPr lang="ko-KR" altLang="en-US" sz="3200" dirty="0">
                          <a:latin typeface="+mn-lt"/>
                        </a:rPr>
                        <a:t>월 </a:t>
                      </a:r>
                      <a:r>
                        <a:rPr lang="en-US" altLang="ko-KR" sz="3200" dirty="0">
                          <a:latin typeface="+mn-lt"/>
                        </a:rPr>
                        <a:t>17</a:t>
                      </a:r>
                      <a:r>
                        <a:rPr lang="ko-KR" altLang="en-US" sz="3200" dirty="0">
                          <a:latin typeface="+mn-lt"/>
                        </a:rPr>
                        <a:t>일</a:t>
                      </a:r>
                      <a:endParaRPr lang="en-US" sz="3200" dirty="0">
                        <a:latin typeface="+mn-lt"/>
                      </a:endParaRPr>
                    </a:p>
                  </a:txBody>
                  <a:tcPr anchor="ctr"/>
                </a:tc>
                <a:tc>
                  <a:txBody>
                    <a:bodyPr/>
                    <a:lstStyle/>
                    <a:p>
                      <a:pPr algn="ctr"/>
                      <a:r>
                        <a:rPr lang="ko-KR" altLang="en-US" sz="3200" dirty="0">
                          <a:latin typeface="+mn-lt"/>
                        </a:rPr>
                        <a:t>제헌절</a:t>
                      </a:r>
                      <a:endParaRPr lang="en-US" sz="3200" dirty="0">
                        <a:latin typeface="+mn-lt"/>
                      </a:endParaRPr>
                    </a:p>
                  </a:txBody>
                  <a:tcPr anchor="ctr"/>
                </a:tc>
                <a:tc>
                  <a:txBody>
                    <a:bodyPr/>
                    <a:lstStyle/>
                    <a:p>
                      <a:pPr algn="ctr"/>
                      <a:r>
                        <a:rPr lang="en-US" sz="3200" dirty="0">
                          <a:latin typeface="+mn-lt"/>
                        </a:rPr>
                        <a:t>Constitution</a:t>
                      </a:r>
                      <a:r>
                        <a:rPr lang="en-US" sz="3200" baseline="0" dirty="0">
                          <a:latin typeface="+mn-lt"/>
                        </a:rPr>
                        <a:t> Day</a:t>
                      </a:r>
                      <a:endParaRPr lang="en-US" sz="3200" dirty="0">
                        <a:latin typeface="+mn-lt"/>
                      </a:endParaRPr>
                    </a:p>
                  </a:txBody>
                  <a:tcPr anchor="ctr"/>
                </a:tc>
                <a:extLst>
                  <a:ext uri="{0D108BD9-81ED-4DB2-BD59-A6C34878D82A}">
                    <a16:rowId xmlns:a16="http://schemas.microsoft.com/office/drawing/2014/main" val="10001"/>
                  </a:ext>
                </a:extLst>
              </a:tr>
              <a:tr h="1524001">
                <a:tc>
                  <a:txBody>
                    <a:bodyPr/>
                    <a:lstStyle/>
                    <a:p>
                      <a:pPr algn="ctr"/>
                      <a:r>
                        <a:rPr lang="en-US" sz="3200" dirty="0">
                          <a:latin typeface="+mn-lt"/>
                        </a:rPr>
                        <a:t>8</a:t>
                      </a:r>
                      <a:r>
                        <a:rPr lang="ko-KR" altLang="en-US" sz="3200" dirty="0">
                          <a:latin typeface="+mn-lt"/>
                        </a:rPr>
                        <a:t>월 </a:t>
                      </a:r>
                      <a:r>
                        <a:rPr lang="en-US" altLang="ko-KR" sz="3200" dirty="0">
                          <a:latin typeface="+mn-lt"/>
                        </a:rPr>
                        <a:t>15</a:t>
                      </a:r>
                      <a:r>
                        <a:rPr lang="ko-KR" altLang="en-US" sz="3200" dirty="0">
                          <a:latin typeface="+mn-lt"/>
                        </a:rPr>
                        <a:t>일</a:t>
                      </a:r>
                      <a:endParaRPr lang="en-US" sz="3200" dirty="0">
                        <a:latin typeface="+mn-lt"/>
                      </a:endParaRPr>
                    </a:p>
                  </a:txBody>
                  <a:tcPr anchor="ctr"/>
                </a:tc>
                <a:tc>
                  <a:txBody>
                    <a:bodyPr/>
                    <a:lstStyle/>
                    <a:p>
                      <a:pPr algn="ctr"/>
                      <a:r>
                        <a:rPr lang="ko-KR" altLang="en-US" sz="3200" dirty="0">
                          <a:latin typeface="+mn-lt"/>
                        </a:rPr>
                        <a:t>광복절</a:t>
                      </a:r>
                      <a:endParaRPr lang="en-US" sz="3200" dirty="0">
                        <a:latin typeface="+mn-lt"/>
                      </a:endParaRPr>
                    </a:p>
                  </a:txBody>
                  <a:tcPr anchor="ctr"/>
                </a:tc>
                <a:tc>
                  <a:txBody>
                    <a:bodyPr/>
                    <a:lstStyle/>
                    <a:p>
                      <a:pPr algn="ctr"/>
                      <a:r>
                        <a:rPr lang="en-US" sz="3200" dirty="0">
                          <a:latin typeface="+mn-lt"/>
                        </a:rPr>
                        <a:t>The National Liberation Day</a:t>
                      </a:r>
                    </a:p>
                  </a:txBody>
                  <a:tcPr anchor="ctr"/>
                </a:tc>
                <a:extLst>
                  <a:ext uri="{0D108BD9-81ED-4DB2-BD59-A6C34878D82A}">
                    <a16:rowId xmlns:a16="http://schemas.microsoft.com/office/drawing/2014/main" val="10002"/>
                  </a:ext>
                </a:extLst>
              </a:tr>
            </a:tbl>
          </a:graphicData>
        </a:graphic>
      </p:graphicFrame>
      <p:sp>
        <p:nvSpPr>
          <p:cNvPr id="8" name="Text Placeholder 4"/>
          <p:cNvSpPr txBox="1">
            <a:spLocks/>
          </p:cNvSpPr>
          <p:nvPr/>
        </p:nvSpPr>
        <p:spPr>
          <a:xfrm>
            <a:off x="593672" y="201166"/>
            <a:ext cx="11004657" cy="1115570"/>
          </a:xfrm>
          <a:prstGeom prst="rect">
            <a:avLst/>
          </a:prstGeom>
        </p:spPr>
        <p:txBody>
          <a:bodyPr>
            <a:noAutofit/>
          </a:bodyPr>
          <a:lst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a:lstStyle>
          <a:p>
            <a:pPr marL="36900" indent="0" algn="ctr">
              <a:spcBef>
                <a:spcPts val="0"/>
              </a:spcBef>
              <a:spcAft>
                <a:spcPts val="0"/>
              </a:spcAft>
              <a:buNone/>
            </a:pPr>
            <a:r>
              <a:rPr lang="ko-KR" altLang="en-US" sz="5400" b="1" dirty="0">
                <a:latin typeface="+mj-ea"/>
                <a:ea typeface="+mj-ea"/>
              </a:rPr>
              <a:t>태극기 다는 날</a:t>
            </a:r>
            <a:endParaRPr lang="en-US" altLang="ko-KR" sz="4800" b="1" dirty="0">
              <a:latin typeface="+mj-ea"/>
              <a:ea typeface="+mj-ea"/>
            </a:endParaRPr>
          </a:p>
        </p:txBody>
      </p:sp>
      <p:pic>
        <p:nvPicPr>
          <p:cNvPr id="3" name="13">
            <a:hlinkClick r:id="" action="ppaction://media"/>
            <a:extLst>
              <a:ext uri="{FF2B5EF4-FFF2-40B4-BE49-F238E27FC236}">
                <a16:creationId xmlns:a16="http://schemas.microsoft.com/office/drawing/2014/main" id="{BBCD1BB0-E0EB-4F97-ACF8-65E6686EE39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162" y="6385712"/>
            <a:ext cx="301752" cy="301752"/>
          </a:xfrm>
          <a:prstGeom prst="rect">
            <a:avLst/>
          </a:prstGeom>
        </p:spPr>
      </p:pic>
    </p:spTree>
    <p:extLst>
      <p:ext uri="{BB962C8B-B14F-4D97-AF65-F5344CB8AC3E}">
        <p14:creationId xmlns:p14="http://schemas.microsoft.com/office/powerpoint/2010/main" val="274963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42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p:cNvPicPr>
            <a:picLocks noGrp="1" noChangeAspect="1"/>
          </p:cNvPicPr>
          <p:nvPr>
            <p:ph idx="1"/>
          </p:nvPr>
        </p:nvPicPr>
        <p:blipFill rotWithShape="1">
          <a:blip r:embed="rId5">
            <a:extLst>
              <a:ext uri="{28A0092B-C50C-407E-A947-70E740481C1C}">
                <a14:useLocalDpi xmlns:a14="http://schemas.microsoft.com/office/drawing/2010/main" val="0"/>
              </a:ext>
            </a:extLst>
          </a:blip>
          <a:srcRect l="11826" t="9963" r="61506" b="21974"/>
          <a:stretch/>
        </p:blipFill>
        <p:spPr>
          <a:xfrm>
            <a:off x="425343" y="1904998"/>
            <a:ext cx="3143251" cy="4572000"/>
          </a:xfrm>
        </p:spPr>
      </p:pic>
      <p:graphicFrame>
        <p:nvGraphicFramePr>
          <p:cNvPr id="2" name="Table 1"/>
          <p:cNvGraphicFramePr>
            <a:graphicFrameLocks noGrp="1"/>
          </p:cNvGraphicFramePr>
          <p:nvPr>
            <p:extLst>
              <p:ext uri="{D42A27DB-BD31-4B8C-83A1-F6EECF244321}">
                <p14:modId xmlns:p14="http://schemas.microsoft.com/office/powerpoint/2010/main" val="3185365083"/>
              </p:ext>
            </p:extLst>
          </p:nvPr>
        </p:nvGraphicFramePr>
        <p:xfrm>
          <a:off x="3869945" y="1904995"/>
          <a:ext cx="7863840" cy="4572003"/>
        </p:xfrm>
        <a:graphic>
          <a:graphicData uri="http://schemas.openxmlformats.org/drawingml/2006/table">
            <a:tbl>
              <a:tblPr firstRow="1" bandRow="1">
                <a:tableStyleId>{5940675A-B579-460E-94D1-54222C63F5DA}</a:tableStyleId>
              </a:tblPr>
              <a:tblGrid>
                <a:gridCol w="2194560">
                  <a:extLst>
                    <a:ext uri="{9D8B030D-6E8A-4147-A177-3AD203B41FA5}">
                      <a16:colId xmlns:a16="http://schemas.microsoft.com/office/drawing/2014/main" val="20000"/>
                    </a:ext>
                  </a:extLst>
                </a:gridCol>
                <a:gridCol w="2194560">
                  <a:extLst>
                    <a:ext uri="{9D8B030D-6E8A-4147-A177-3AD203B41FA5}">
                      <a16:colId xmlns:a16="http://schemas.microsoft.com/office/drawing/2014/main" val="20001"/>
                    </a:ext>
                  </a:extLst>
                </a:gridCol>
                <a:gridCol w="3474720">
                  <a:extLst>
                    <a:ext uri="{9D8B030D-6E8A-4147-A177-3AD203B41FA5}">
                      <a16:colId xmlns:a16="http://schemas.microsoft.com/office/drawing/2014/main" val="20002"/>
                    </a:ext>
                  </a:extLst>
                </a:gridCol>
              </a:tblGrid>
              <a:tr h="1524001">
                <a:tc>
                  <a:txBody>
                    <a:bodyPr/>
                    <a:lstStyle/>
                    <a:p>
                      <a:pPr algn="ctr"/>
                      <a:r>
                        <a:rPr lang="en-US" sz="3200" dirty="0">
                          <a:latin typeface="+mn-lt"/>
                        </a:rPr>
                        <a:t>10</a:t>
                      </a:r>
                      <a:r>
                        <a:rPr lang="ko-KR" altLang="en-US" sz="3200" dirty="0">
                          <a:latin typeface="+mn-lt"/>
                        </a:rPr>
                        <a:t>월 </a:t>
                      </a:r>
                      <a:r>
                        <a:rPr lang="en-US" altLang="ko-KR" sz="3200" dirty="0">
                          <a:latin typeface="+mn-lt"/>
                        </a:rPr>
                        <a:t>1</a:t>
                      </a:r>
                      <a:r>
                        <a:rPr lang="ko-KR" altLang="en-US" sz="3200" dirty="0">
                          <a:latin typeface="+mn-lt"/>
                        </a:rPr>
                        <a:t>일 </a:t>
                      </a:r>
                      <a:endParaRPr lang="en-US" sz="3200" dirty="0">
                        <a:latin typeface="+mn-lt"/>
                      </a:endParaRPr>
                    </a:p>
                  </a:txBody>
                  <a:tcPr anchor="ctr"/>
                </a:tc>
                <a:tc>
                  <a:txBody>
                    <a:bodyPr/>
                    <a:lstStyle/>
                    <a:p>
                      <a:pPr algn="ctr"/>
                      <a:r>
                        <a:rPr lang="ko-KR" altLang="en-US" sz="3200" dirty="0">
                          <a:latin typeface="+mn-lt"/>
                        </a:rPr>
                        <a:t>국군의 날</a:t>
                      </a:r>
                      <a:endParaRPr lang="en-US" sz="3200" dirty="0">
                        <a:latin typeface="+mn-lt"/>
                      </a:endParaRPr>
                    </a:p>
                  </a:txBody>
                  <a:tcPr anchor="ctr"/>
                </a:tc>
                <a:tc>
                  <a:txBody>
                    <a:bodyPr/>
                    <a:lstStyle/>
                    <a:p>
                      <a:pPr algn="ctr"/>
                      <a:r>
                        <a:rPr lang="en-US" sz="3200" dirty="0">
                          <a:latin typeface="+mn-lt"/>
                        </a:rPr>
                        <a:t>Armed Forces Day</a:t>
                      </a:r>
                    </a:p>
                  </a:txBody>
                  <a:tcPr anchor="ctr"/>
                </a:tc>
                <a:extLst>
                  <a:ext uri="{0D108BD9-81ED-4DB2-BD59-A6C34878D82A}">
                    <a16:rowId xmlns:a16="http://schemas.microsoft.com/office/drawing/2014/main" val="10000"/>
                  </a:ext>
                </a:extLst>
              </a:tr>
              <a:tr h="1524001">
                <a:tc>
                  <a:txBody>
                    <a:bodyPr/>
                    <a:lstStyle/>
                    <a:p>
                      <a:pPr algn="ctr"/>
                      <a:r>
                        <a:rPr lang="en-US" sz="3200" dirty="0">
                          <a:latin typeface="+mn-lt"/>
                        </a:rPr>
                        <a:t>10</a:t>
                      </a:r>
                      <a:r>
                        <a:rPr lang="ko-KR" altLang="en-US" sz="3200" dirty="0">
                          <a:latin typeface="+mn-lt"/>
                        </a:rPr>
                        <a:t>월 </a:t>
                      </a:r>
                      <a:r>
                        <a:rPr lang="en-US" altLang="ko-KR" sz="3200" dirty="0">
                          <a:latin typeface="+mn-lt"/>
                        </a:rPr>
                        <a:t>3</a:t>
                      </a:r>
                      <a:r>
                        <a:rPr lang="ko-KR" altLang="en-US" sz="3200" dirty="0">
                          <a:latin typeface="+mn-lt"/>
                        </a:rPr>
                        <a:t>일</a:t>
                      </a:r>
                      <a:endParaRPr lang="en-US" sz="3200" dirty="0">
                        <a:latin typeface="+mn-lt"/>
                      </a:endParaRPr>
                    </a:p>
                  </a:txBody>
                  <a:tcPr anchor="ctr"/>
                </a:tc>
                <a:tc>
                  <a:txBody>
                    <a:bodyPr/>
                    <a:lstStyle/>
                    <a:p>
                      <a:pPr algn="ctr"/>
                      <a:r>
                        <a:rPr lang="ko-KR" altLang="en-US" sz="3200" dirty="0">
                          <a:latin typeface="+mn-lt"/>
                        </a:rPr>
                        <a:t>개천절</a:t>
                      </a:r>
                      <a:endParaRPr lang="en-US" sz="3200" dirty="0">
                        <a:latin typeface="+mn-lt"/>
                      </a:endParaRPr>
                    </a:p>
                  </a:txBody>
                  <a:tcPr anchor="ctr"/>
                </a:tc>
                <a:tc>
                  <a:txBody>
                    <a:bodyPr/>
                    <a:lstStyle/>
                    <a:p>
                      <a:pPr algn="ctr"/>
                      <a:r>
                        <a:rPr lang="en-US" sz="3200" dirty="0">
                          <a:latin typeface="+mn-lt"/>
                        </a:rPr>
                        <a:t>National Foundation Day</a:t>
                      </a:r>
                    </a:p>
                  </a:txBody>
                  <a:tcPr anchor="ctr"/>
                </a:tc>
                <a:extLst>
                  <a:ext uri="{0D108BD9-81ED-4DB2-BD59-A6C34878D82A}">
                    <a16:rowId xmlns:a16="http://schemas.microsoft.com/office/drawing/2014/main" val="10001"/>
                  </a:ext>
                </a:extLst>
              </a:tr>
              <a:tr h="1524001">
                <a:tc>
                  <a:txBody>
                    <a:bodyPr/>
                    <a:lstStyle/>
                    <a:p>
                      <a:pPr algn="ctr"/>
                      <a:r>
                        <a:rPr lang="en-US" sz="3200" dirty="0">
                          <a:latin typeface="+mn-lt"/>
                        </a:rPr>
                        <a:t>10</a:t>
                      </a:r>
                      <a:r>
                        <a:rPr lang="ko-KR" altLang="en-US" sz="3200" dirty="0">
                          <a:latin typeface="+mn-lt"/>
                        </a:rPr>
                        <a:t>월 </a:t>
                      </a:r>
                      <a:r>
                        <a:rPr lang="en-US" altLang="ko-KR" sz="3200" dirty="0">
                          <a:latin typeface="+mn-lt"/>
                        </a:rPr>
                        <a:t>9</a:t>
                      </a:r>
                      <a:r>
                        <a:rPr lang="ko-KR" altLang="en-US" sz="3200" dirty="0">
                          <a:latin typeface="+mn-lt"/>
                        </a:rPr>
                        <a:t>일 </a:t>
                      </a:r>
                      <a:endParaRPr lang="en-US" sz="3200" dirty="0">
                        <a:latin typeface="+mn-lt"/>
                      </a:endParaRPr>
                    </a:p>
                  </a:txBody>
                  <a:tcPr anchor="ctr"/>
                </a:tc>
                <a:tc>
                  <a:txBody>
                    <a:bodyPr/>
                    <a:lstStyle/>
                    <a:p>
                      <a:pPr algn="ctr"/>
                      <a:r>
                        <a:rPr lang="ko-KR" altLang="en-US" sz="3200" dirty="0">
                          <a:latin typeface="+mn-lt"/>
                        </a:rPr>
                        <a:t>한글날</a:t>
                      </a:r>
                      <a:endParaRPr lang="en-US" sz="3200" dirty="0">
                        <a:latin typeface="+mn-lt"/>
                      </a:endParaRPr>
                    </a:p>
                  </a:txBody>
                  <a:tcPr anchor="ctr"/>
                </a:tc>
                <a:tc>
                  <a:txBody>
                    <a:bodyPr/>
                    <a:lstStyle/>
                    <a:p>
                      <a:pPr algn="ctr"/>
                      <a:r>
                        <a:rPr lang="en-US" sz="3200" baseline="0" dirty="0">
                          <a:latin typeface="+mn-lt"/>
                        </a:rPr>
                        <a:t>Korean Alphabet (</a:t>
                      </a:r>
                      <a:r>
                        <a:rPr lang="en-US" sz="3200" dirty="0">
                          <a:latin typeface="+mn-lt"/>
                        </a:rPr>
                        <a:t>Hangeul)</a:t>
                      </a:r>
                      <a:r>
                        <a:rPr lang="en-US" sz="3200" baseline="0" dirty="0">
                          <a:latin typeface="+mn-lt"/>
                        </a:rPr>
                        <a:t> Day</a:t>
                      </a:r>
                      <a:endParaRPr lang="en-US" sz="3200" dirty="0">
                        <a:latin typeface="+mn-lt"/>
                      </a:endParaRPr>
                    </a:p>
                  </a:txBody>
                  <a:tcPr anchor="ctr"/>
                </a:tc>
                <a:extLst>
                  <a:ext uri="{0D108BD9-81ED-4DB2-BD59-A6C34878D82A}">
                    <a16:rowId xmlns:a16="http://schemas.microsoft.com/office/drawing/2014/main" val="10002"/>
                  </a:ext>
                </a:extLst>
              </a:tr>
            </a:tbl>
          </a:graphicData>
        </a:graphic>
      </p:graphicFrame>
      <p:sp>
        <p:nvSpPr>
          <p:cNvPr id="8" name="Text Placeholder 4"/>
          <p:cNvSpPr txBox="1">
            <a:spLocks/>
          </p:cNvSpPr>
          <p:nvPr/>
        </p:nvSpPr>
        <p:spPr>
          <a:xfrm>
            <a:off x="593672" y="201166"/>
            <a:ext cx="11004657" cy="1115570"/>
          </a:xfrm>
          <a:prstGeom prst="rect">
            <a:avLst/>
          </a:prstGeom>
        </p:spPr>
        <p:txBody>
          <a:bodyPr>
            <a:noAutofit/>
          </a:bodyPr>
          <a:lst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a:lstStyle>
          <a:p>
            <a:pPr marL="36900" indent="0" algn="ctr">
              <a:spcBef>
                <a:spcPts val="0"/>
              </a:spcBef>
              <a:spcAft>
                <a:spcPts val="0"/>
              </a:spcAft>
              <a:buNone/>
            </a:pPr>
            <a:r>
              <a:rPr lang="ko-KR" altLang="en-US" sz="5400" b="1" dirty="0">
                <a:latin typeface="+mj-ea"/>
                <a:ea typeface="+mj-ea"/>
              </a:rPr>
              <a:t>태극기 다는 날</a:t>
            </a:r>
            <a:endParaRPr lang="en-US" altLang="ko-KR" sz="4800" b="1" dirty="0">
              <a:latin typeface="+mj-ea"/>
              <a:ea typeface="+mj-ea"/>
            </a:endParaRPr>
          </a:p>
        </p:txBody>
      </p:sp>
      <p:pic>
        <p:nvPicPr>
          <p:cNvPr id="3" name="14">
            <a:hlinkClick r:id="" action="ppaction://media"/>
            <a:extLst>
              <a:ext uri="{FF2B5EF4-FFF2-40B4-BE49-F238E27FC236}">
                <a16:creationId xmlns:a16="http://schemas.microsoft.com/office/drawing/2014/main" id="{8BBD27A6-0053-448F-BB3F-CEAB4CD7F79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5974" y="6380859"/>
            <a:ext cx="301752" cy="301752"/>
          </a:xfrm>
          <a:prstGeom prst="rect">
            <a:avLst/>
          </a:prstGeom>
        </p:spPr>
      </p:pic>
    </p:spTree>
    <p:extLst>
      <p:ext uri="{BB962C8B-B14F-4D97-AF65-F5344CB8AC3E}">
        <p14:creationId xmlns:p14="http://schemas.microsoft.com/office/powerpoint/2010/main" val="1933108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60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883781043"/>
              </p:ext>
            </p:extLst>
          </p:nvPr>
        </p:nvGraphicFramePr>
        <p:xfrm>
          <a:off x="3915665" y="1904995"/>
          <a:ext cx="7863840" cy="3657600"/>
        </p:xfrm>
        <a:graphic>
          <a:graphicData uri="http://schemas.openxmlformats.org/drawingml/2006/table">
            <a:tbl>
              <a:tblPr firstRow="1" bandRow="1">
                <a:tableStyleId>{5940675A-B579-460E-94D1-54222C63F5DA}</a:tableStyleId>
              </a:tblPr>
              <a:tblGrid>
                <a:gridCol w="2194560">
                  <a:extLst>
                    <a:ext uri="{9D8B030D-6E8A-4147-A177-3AD203B41FA5}">
                      <a16:colId xmlns:a16="http://schemas.microsoft.com/office/drawing/2014/main" val="20000"/>
                    </a:ext>
                  </a:extLst>
                </a:gridCol>
                <a:gridCol w="2194560">
                  <a:extLst>
                    <a:ext uri="{9D8B030D-6E8A-4147-A177-3AD203B41FA5}">
                      <a16:colId xmlns:a16="http://schemas.microsoft.com/office/drawing/2014/main" val="20001"/>
                    </a:ext>
                  </a:extLst>
                </a:gridCol>
                <a:gridCol w="3474720">
                  <a:extLst>
                    <a:ext uri="{9D8B030D-6E8A-4147-A177-3AD203B41FA5}">
                      <a16:colId xmlns:a16="http://schemas.microsoft.com/office/drawing/2014/main" val="20002"/>
                    </a:ext>
                  </a:extLst>
                </a:gridCol>
              </a:tblGrid>
              <a:tr h="1828800">
                <a:tc>
                  <a:txBody>
                    <a:bodyPr/>
                    <a:lstStyle/>
                    <a:p>
                      <a:pPr algn="ctr"/>
                      <a:r>
                        <a:rPr lang="en-US" sz="3200" dirty="0">
                          <a:latin typeface="+mn-lt"/>
                        </a:rPr>
                        <a:t>6</a:t>
                      </a:r>
                      <a:r>
                        <a:rPr lang="ko-KR" altLang="en-US" sz="3200" dirty="0">
                          <a:latin typeface="+mn-lt"/>
                        </a:rPr>
                        <a:t>월 </a:t>
                      </a:r>
                      <a:r>
                        <a:rPr lang="en-US" altLang="ko-KR" sz="3200" dirty="0">
                          <a:latin typeface="+mn-lt"/>
                        </a:rPr>
                        <a:t>6</a:t>
                      </a:r>
                      <a:r>
                        <a:rPr lang="ko-KR" altLang="en-US" sz="3200" dirty="0">
                          <a:latin typeface="+mn-lt"/>
                        </a:rPr>
                        <a:t>일</a:t>
                      </a:r>
                      <a:endParaRPr lang="en-US" sz="3200" dirty="0">
                        <a:latin typeface="+mn-lt"/>
                      </a:endParaRPr>
                    </a:p>
                  </a:txBody>
                  <a:tcPr anchor="ctr"/>
                </a:tc>
                <a:tc>
                  <a:txBody>
                    <a:bodyPr/>
                    <a:lstStyle/>
                    <a:p>
                      <a:pPr algn="ctr"/>
                      <a:r>
                        <a:rPr lang="ko-KR" altLang="en-US" sz="3200" dirty="0">
                          <a:latin typeface="+mn-lt"/>
                        </a:rPr>
                        <a:t>현충일</a:t>
                      </a:r>
                      <a:endParaRPr lang="en-US" sz="3200" dirty="0">
                        <a:latin typeface="+mn-lt"/>
                      </a:endParaRPr>
                    </a:p>
                  </a:txBody>
                  <a:tcPr anchor="ctr"/>
                </a:tc>
                <a:tc>
                  <a:txBody>
                    <a:bodyPr/>
                    <a:lstStyle/>
                    <a:p>
                      <a:pPr algn="ctr"/>
                      <a:r>
                        <a:rPr lang="en-US" sz="3200" dirty="0">
                          <a:latin typeface="+mn-lt"/>
                        </a:rPr>
                        <a:t>Memorial</a:t>
                      </a:r>
                      <a:r>
                        <a:rPr lang="en-US" sz="3200" baseline="0" dirty="0">
                          <a:latin typeface="+mn-lt"/>
                        </a:rPr>
                        <a:t> Day</a:t>
                      </a:r>
                      <a:endParaRPr lang="en-US" sz="3200" dirty="0">
                        <a:latin typeface="+mn-lt"/>
                      </a:endParaRPr>
                    </a:p>
                  </a:txBody>
                  <a:tcPr anchor="ctr"/>
                </a:tc>
                <a:extLst>
                  <a:ext uri="{0D108BD9-81ED-4DB2-BD59-A6C34878D82A}">
                    <a16:rowId xmlns:a16="http://schemas.microsoft.com/office/drawing/2014/main" val="10000"/>
                  </a:ext>
                </a:extLst>
              </a:tr>
              <a:tr h="1828800">
                <a:tc>
                  <a:txBody>
                    <a:bodyPr/>
                    <a:lstStyle/>
                    <a:p>
                      <a:pPr algn="ctr"/>
                      <a:endParaRPr lang="en-US" sz="3200" dirty="0">
                        <a:latin typeface="+mn-lt"/>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ko-KR" altLang="en-US" sz="3200" dirty="0">
                          <a:latin typeface="+mn-lt"/>
                        </a:rPr>
                        <a:t>국장</a:t>
                      </a:r>
                      <a:endParaRPr lang="en-US" sz="3200" dirty="0">
                        <a:latin typeface="+mn-lt"/>
                      </a:endParaRPr>
                    </a:p>
                  </a:txBody>
                  <a:tcPr anchor="ctr"/>
                </a:tc>
                <a:tc>
                  <a:txBody>
                    <a:bodyPr/>
                    <a:lstStyle/>
                    <a:p>
                      <a:pPr algn="ctr"/>
                      <a:r>
                        <a:rPr lang="en-US" sz="3200" dirty="0">
                          <a:latin typeface="+mn-lt"/>
                        </a:rPr>
                        <a:t>National</a:t>
                      </a:r>
                      <a:r>
                        <a:rPr lang="en-US" sz="3200" baseline="0" dirty="0">
                          <a:latin typeface="+mn-lt"/>
                        </a:rPr>
                        <a:t> Funeral</a:t>
                      </a:r>
                      <a:endParaRPr lang="en-US" sz="3200" dirty="0">
                        <a:latin typeface="+mn-lt"/>
                      </a:endParaRPr>
                    </a:p>
                  </a:txBody>
                  <a:tcPr anchor="ctr"/>
                </a:tc>
                <a:extLst>
                  <a:ext uri="{0D108BD9-81ED-4DB2-BD59-A6C34878D82A}">
                    <a16:rowId xmlns:a16="http://schemas.microsoft.com/office/drawing/2014/main" val="10001"/>
                  </a:ext>
                </a:extLst>
              </a:tr>
            </a:tbl>
          </a:graphicData>
        </a:graphic>
      </p:graphicFrame>
      <p:sp>
        <p:nvSpPr>
          <p:cNvPr id="8" name="Text Placeholder 4"/>
          <p:cNvSpPr txBox="1">
            <a:spLocks/>
          </p:cNvSpPr>
          <p:nvPr/>
        </p:nvSpPr>
        <p:spPr>
          <a:xfrm>
            <a:off x="593672" y="201166"/>
            <a:ext cx="11004657" cy="1115570"/>
          </a:xfrm>
          <a:prstGeom prst="rect">
            <a:avLst/>
          </a:prstGeom>
        </p:spPr>
        <p:txBody>
          <a:bodyPr>
            <a:noAutofit/>
          </a:bodyPr>
          <a:lst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a:lstStyle>
          <a:p>
            <a:pPr marL="36900" indent="0" algn="ctr">
              <a:spcBef>
                <a:spcPts val="0"/>
              </a:spcBef>
              <a:spcAft>
                <a:spcPts val="0"/>
              </a:spcAft>
              <a:buNone/>
            </a:pPr>
            <a:r>
              <a:rPr lang="ko-KR" altLang="en-US" sz="5400" b="1" dirty="0">
                <a:latin typeface="+mj-ea"/>
                <a:ea typeface="+mj-ea"/>
              </a:rPr>
              <a:t>태극기 다는 날</a:t>
            </a:r>
            <a:endParaRPr lang="en-US" altLang="ko-KR" sz="4800" b="1" dirty="0">
              <a:latin typeface="+mj-ea"/>
              <a:ea typeface="+mj-ea"/>
            </a:endParaRPr>
          </a:p>
        </p:txBody>
      </p:sp>
      <p:pic>
        <p:nvPicPr>
          <p:cNvPr id="5" name="Content Placeholder 4"/>
          <p:cNvPicPr>
            <a:picLocks noChangeAspect="1"/>
          </p:cNvPicPr>
          <p:nvPr/>
        </p:nvPicPr>
        <p:blipFill rotWithShape="1">
          <a:blip r:embed="rId5">
            <a:extLst>
              <a:ext uri="{28A0092B-C50C-407E-A947-70E740481C1C}">
                <a14:useLocalDpi xmlns:a14="http://schemas.microsoft.com/office/drawing/2010/main" val="0"/>
              </a:ext>
            </a:extLst>
          </a:blip>
          <a:srcRect l="57747" t="9963" r="14302" b="21974"/>
          <a:stretch/>
        </p:blipFill>
        <p:spPr>
          <a:xfrm>
            <a:off x="416199" y="1904995"/>
            <a:ext cx="3294528" cy="4572000"/>
          </a:xfrm>
          <a:prstGeom prst="rect">
            <a:avLst/>
          </a:prstGeom>
          <a:effectLst>
            <a:outerShdw blurRad="25400" dir="17880000">
              <a:srgbClr val="000000">
                <a:alpha val="46000"/>
              </a:srgbClr>
            </a:outerShdw>
          </a:effectLst>
        </p:spPr>
      </p:pic>
      <p:pic>
        <p:nvPicPr>
          <p:cNvPr id="4" name="15">
            <a:hlinkClick r:id="" action="ppaction://media"/>
            <a:extLst>
              <a:ext uri="{FF2B5EF4-FFF2-40B4-BE49-F238E27FC236}">
                <a16:creationId xmlns:a16="http://schemas.microsoft.com/office/drawing/2014/main" id="{A53FDED1-7299-4161-A2D8-28DEA623FF5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3236" y="6434869"/>
            <a:ext cx="301752" cy="301752"/>
          </a:xfrm>
          <a:prstGeom prst="rect">
            <a:avLst/>
          </a:prstGeom>
        </p:spPr>
      </p:pic>
    </p:spTree>
    <p:extLst>
      <p:ext uri="{BB962C8B-B14F-4D97-AF65-F5344CB8AC3E}">
        <p14:creationId xmlns:p14="http://schemas.microsoft.com/office/powerpoint/2010/main" val="2075215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10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4"/>
          <p:cNvSpPr txBox="1">
            <a:spLocks/>
          </p:cNvSpPr>
          <p:nvPr/>
        </p:nvSpPr>
        <p:spPr>
          <a:xfrm>
            <a:off x="593672" y="201166"/>
            <a:ext cx="11004657" cy="1828802"/>
          </a:xfrm>
          <a:prstGeom prst="rect">
            <a:avLst/>
          </a:prstGeom>
        </p:spPr>
        <p:txBody>
          <a:bodyPr>
            <a:noAutofit/>
          </a:bodyPr>
          <a:lst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a:lstStyle>
          <a:p>
            <a:pPr marL="36900" indent="0" algn="ctr">
              <a:spcBef>
                <a:spcPts val="0"/>
              </a:spcBef>
              <a:spcAft>
                <a:spcPts val="0"/>
              </a:spcAft>
              <a:buNone/>
            </a:pPr>
            <a:r>
              <a:rPr lang="ko-KR" altLang="en-US" sz="5400" b="1" dirty="0">
                <a:latin typeface="+mj-ea"/>
                <a:ea typeface="+mj-ea"/>
              </a:rPr>
              <a:t>국기에 대한 맹세 </a:t>
            </a:r>
            <a:endParaRPr lang="en-US" altLang="ko-KR" sz="5400" b="1" dirty="0">
              <a:latin typeface="+mj-ea"/>
              <a:ea typeface="+mj-ea"/>
            </a:endParaRPr>
          </a:p>
          <a:p>
            <a:pPr marL="36900" indent="0" algn="ctr">
              <a:spcBef>
                <a:spcPts val="0"/>
              </a:spcBef>
              <a:spcAft>
                <a:spcPts val="0"/>
              </a:spcAft>
              <a:buNone/>
            </a:pPr>
            <a:r>
              <a:rPr lang="en-US" altLang="ko-KR" sz="4400" b="1" dirty="0">
                <a:latin typeface="+mj-lt"/>
                <a:ea typeface="+mj-ea"/>
              </a:rPr>
              <a:t>(Pledge of allegiance to the flag)</a:t>
            </a:r>
            <a:endParaRPr lang="en-US" altLang="ko-KR" sz="4000" b="1" dirty="0">
              <a:latin typeface="+mj-lt"/>
              <a:ea typeface="+mj-ea"/>
            </a:endParaRPr>
          </a:p>
        </p:txBody>
      </p:sp>
      <p:pic>
        <p:nvPicPr>
          <p:cNvPr id="6" name="Content Placeholder 4"/>
          <p:cNvPicPr>
            <a:picLocks noGrp="1" noChangeAspect="1"/>
          </p:cNvPicPr>
          <p:nvPr>
            <p:ph idx="1"/>
          </p:nvPr>
        </p:nvPicPr>
        <p:blipFill rotWithShape="1">
          <a:blip r:embed="rId9">
            <a:extLst>
              <a:ext uri="{28A0092B-C50C-407E-A947-70E740481C1C}">
                <a14:useLocalDpi xmlns:a14="http://schemas.microsoft.com/office/drawing/2010/main" val="0"/>
              </a:ext>
            </a:extLst>
          </a:blip>
          <a:srcRect l="12171" t="9259" r="15070" b="9012"/>
          <a:stretch/>
        </p:blipFill>
        <p:spPr>
          <a:xfrm>
            <a:off x="392503" y="2069616"/>
            <a:ext cx="4612056" cy="3200400"/>
          </a:xfrm>
        </p:spPr>
      </p:pic>
      <p:sp>
        <p:nvSpPr>
          <p:cNvPr id="7" name="Rectangle 6"/>
          <p:cNvSpPr/>
          <p:nvPr/>
        </p:nvSpPr>
        <p:spPr>
          <a:xfrm>
            <a:off x="5364814" y="2069616"/>
            <a:ext cx="6407251" cy="3200400"/>
          </a:xfrm>
          <a:prstGeom prst="rect">
            <a:avLst/>
          </a:prstGeom>
          <a:ln w="38100"/>
        </p:spPr>
        <p:style>
          <a:lnRef idx="2">
            <a:schemeClr val="accent1"/>
          </a:lnRef>
          <a:fillRef idx="1">
            <a:schemeClr val="lt1"/>
          </a:fillRef>
          <a:effectRef idx="0">
            <a:schemeClr val="accent1"/>
          </a:effectRef>
          <a:fontRef idx="minor">
            <a:schemeClr val="dk1"/>
          </a:fontRef>
        </p:style>
        <p:txBody>
          <a:bodyPr wrap="square">
            <a:spAutoFit/>
          </a:bodyPr>
          <a:lstStyle/>
          <a:p>
            <a:pPr algn="ctr">
              <a:lnSpc>
                <a:spcPct val="150000"/>
              </a:lnSpc>
              <a:spcBef>
                <a:spcPts val="300"/>
              </a:spcBef>
              <a:spcAft>
                <a:spcPts val="300"/>
              </a:spcAft>
            </a:pPr>
            <a:r>
              <a:rPr lang="ko-KR" altLang="en-US" sz="3200" dirty="0">
                <a:latin typeface="+mn-ea"/>
              </a:rPr>
              <a:t>나는 자랑스러운 태극기 앞에 자유롭고 정의로운 대한민국의 무궁한 영광을 위하여 충성을 다할 것을 굳게 다짐합니다</a:t>
            </a:r>
            <a:r>
              <a:rPr lang="en-US" altLang="ko-KR" sz="3200" dirty="0">
                <a:latin typeface="+mn-ea"/>
              </a:rPr>
              <a:t>. </a:t>
            </a:r>
            <a:endParaRPr lang="en-US" sz="4400" dirty="0">
              <a:latin typeface="+mn-ea"/>
            </a:endParaRPr>
          </a:p>
        </p:txBody>
      </p:sp>
      <p:sp>
        <p:nvSpPr>
          <p:cNvPr id="9" name="Rectangle 8"/>
          <p:cNvSpPr/>
          <p:nvPr/>
        </p:nvSpPr>
        <p:spPr>
          <a:xfrm>
            <a:off x="392503" y="5309664"/>
            <a:ext cx="11379562" cy="1318181"/>
          </a:xfrm>
          <a:prstGeom prst="rect">
            <a:avLst/>
          </a:prstGeom>
          <a:noFill/>
          <a:ln>
            <a:noFill/>
          </a:ln>
        </p:spPr>
        <p:style>
          <a:lnRef idx="2">
            <a:schemeClr val="accent3"/>
          </a:lnRef>
          <a:fillRef idx="1">
            <a:schemeClr val="lt1"/>
          </a:fillRef>
          <a:effectRef idx="0">
            <a:schemeClr val="accent3"/>
          </a:effectRef>
          <a:fontRef idx="minor">
            <a:schemeClr val="dk1"/>
          </a:fontRef>
        </p:style>
        <p:txBody>
          <a:bodyPr wrap="square">
            <a:spAutoFit/>
          </a:bodyPr>
          <a:lstStyle/>
          <a:p>
            <a:pPr algn="ctr">
              <a:lnSpc>
                <a:spcPct val="150000"/>
              </a:lnSpc>
              <a:spcBef>
                <a:spcPts val="300"/>
              </a:spcBef>
              <a:spcAft>
                <a:spcPts val="300"/>
              </a:spcAft>
            </a:pPr>
            <a:r>
              <a:rPr lang="en-US" sz="2800" dirty="0">
                <a:solidFill>
                  <a:schemeClr val="tx1"/>
                </a:solidFill>
              </a:rPr>
              <a:t>I, standing before the noble </a:t>
            </a:r>
            <a:r>
              <a:rPr lang="en-US" sz="2800" dirty="0" err="1">
                <a:solidFill>
                  <a:schemeClr val="tx1"/>
                </a:solidFill>
              </a:rPr>
              <a:t>Taegeukgi</a:t>
            </a:r>
            <a:r>
              <a:rPr lang="en-US" sz="2800" dirty="0">
                <a:solidFill>
                  <a:schemeClr val="tx1"/>
                </a:solidFill>
              </a:rPr>
              <a:t>, solemnly pledge allegiance to the Republic of Korea, to its glory, liberty and justice.</a:t>
            </a:r>
          </a:p>
        </p:txBody>
      </p:sp>
      <p:pic>
        <p:nvPicPr>
          <p:cNvPr id="2" name="16_1">
            <a:hlinkClick r:id="" action="ppaction://media"/>
            <a:extLst>
              <a:ext uri="{FF2B5EF4-FFF2-40B4-BE49-F238E27FC236}">
                <a16:creationId xmlns:a16="http://schemas.microsoft.com/office/drawing/2014/main" id="{A1342CD6-67FE-42A7-B924-AFE6D5A38065}"/>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7261" y="6240129"/>
            <a:ext cx="301752" cy="301752"/>
          </a:xfrm>
          <a:prstGeom prst="rect">
            <a:avLst/>
          </a:prstGeom>
        </p:spPr>
      </p:pic>
      <p:pic>
        <p:nvPicPr>
          <p:cNvPr id="4" name="16_3">
            <a:hlinkClick r:id="" action="ppaction://media"/>
            <a:extLst>
              <a:ext uri="{FF2B5EF4-FFF2-40B4-BE49-F238E27FC236}">
                <a16:creationId xmlns:a16="http://schemas.microsoft.com/office/drawing/2014/main" id="{CF8A9411-4443-4E1F-BCA3-C5ECA13D1427}"/>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866851" y="6259793"/>
            <a:ext cx="301752" cy="301752"/>
          </a:xfrm>
          <a:prstGeom prst="rect">
            <a:avLst/>
          </a:prstGeom>
        </p:spPr>
      </p:pic>
      <p:pic>
        <p:nvPicPr>
          <p:cNvPr id="5" name="16_2">
            <a:hlinkClick r:id="" action="ppaction://media"/>
            <a:extLst>
              <a:ext uri="{FF2B5EF4-FFF2-40B4-BE49-F238E27FC236}">
                <a16:creationId xmlns:a16="http://schemas.microsoft.com/office/drawing/2014/main" id="{ECE405E2-9303-4B68-8153-DE359B2CDBC3}"/>
              </a:ext>
            </a:extLst>
          </p:cNvPr>
          <p:cNvPicPr>
            <a:picLocks noChangeAspect="1"/>
          </p:cNvPicPr>
          <p:nvPr>
            <a:audioFile r:link="rId6"/>
            <p:extLst>
              <p:ext uri="{DAA4B4D4-6D71-4841-9C94-3DE7FCFB9230}">
                <p14:media xmlns:p14="http://schemas.microsoft.com/office/powerpoint/2010/main" r:embed="rId5"/>
              </p:ext>
            </p:extLst>
          </p:nvPr>
        </p:nvPicPr>
        <p:blipFill>
          <a:blip r:embed="rId10"/>
          <a:stretch>
            <a:fillRect/>
          </a:stretch>
        </p:blipFill>
        <p:spPr>
          <a:xfrm>
            <a:off x="516643" y="6260919"/>
            <a:ext cx="301752" cy="301752"/>
          </a:xfrm>
          <a:prstGeom prst="rect">
            <a:avLst/>
          </a:prstGeom>
        </p:spPr>
      </p:pic>
    </p:spTree>
    <p:extLst>
      <p:ext uri="{BB962C8B-B14F-4D97-AF65-F5344CB8AC3E}">
        <p14:creationId xmlns:p14="http://schemas.microsoft.com/office/powerpoint/2010/main" val="1803072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37"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1000"/>
                                        <p:tgtEl>
                                          <p:spTgt spid="7"/>
                                        </p:tgtEl>
                                      </p:cBhvr>
                                    </p:animEffect>
                                    <p:anim calcmode="lin" valueType="num">
                                      <p:cBhvr>
                                        <p:cTn id="17" dur="1000" fill="hold"/>
                                        <p:tgtEl>
                                          <p:spTgt spid="7"/>
                                        </p:tgtEl>
                                        <p:attrNameLst>
                                          <p:attrName>ppt_x</p:attrName>
                                        </p:attrNameLst>
                                      </p:cBhvr>
                                      <p:tavLst>
                                        <p:tav tm="0">
                                          <p:val>
                                            <p:strVal val="#ppt_x"/>
                                          </p:val>
                                        </p:tav>
                                        <p:tav tm="100000">
                                          <p:val>
                                            <p:strVal val="#ppt_x"/>
                                          </p:val>
                                        </p:tav>
                                      </p:tavLst>
                                    </p:anim>
                                    <p:anim calcmode="lin" valueType="num">
                                      <p:cBhvr>
                                        <p:cTn id="18" dur="1000" fill="hold"/>
                                        <p:tgtEl>
                                          <p:spTgt spid="7"/>
                                        </p:tgtEl>
                                        <p:attrNameLst>
                                          <p:attrName>ppt_y</p:attrName>
                                        </p:attrNameLst>
                                      </p:cBhvr>
                                      <p:tavLst>
                                        <p:tav tm="0">
                                          <p:val>
                                            <p:strVal val="#ppt_y+.1"/>
                                          </p:val>
                                        </p:tav>
                                        <p:tav tm="100000">
                                          <p:val>
                                            <p:strVal val="#ppt_y"/>
                                          </p:val>
                                        </p:tav>
                                      </p:tavLst>
                                    </p:anim>
                                  </p:childTnLst>
                                </p:cTn>
                              </p:par>
                              <p:par>
                                <p:cTn id="19" presetID="1" presetClass="mediacall" presetSubtype="0" fill="hold" nodeType="withEffect">
                                  <p:stCondLst>
                                    <p:cond delay="0"/>
                                  </p:stCondLst>
                                  <p:childTnLst>
                                    <p:cmd type="call" cmd="playFrom(0.0)">
                                      <p:cBhvr>
                                        <p:cTn id="20" dur="27519" fill="hold"/>
                                        <p:tgtEl>
                                          <p:spTgt spid="5"/>
                                        </p:tgtEl>
                                      </p:cBhvr>
                                    </p:cmd>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1000" fill="hold"/>
                                        <p:tgtEl>
                                          <p:spTgt spid="9"/>
                                        </p:tgtEl>
                                        <p:attrNameLst>
                                          <p:attrName>ppt_y</p:attrName>
                                        </p:attrNameLst>
                                      </p:cBhvr>
                                      <p:tavLst>
                                        <p:tav tm="0">
                                          <p:val>
                                            <p:strVal val="#ppt_y+.1"/>
                                          </p:val>
                                        </p:tav>
                                        <p:tav tm="100000">
                                          <p:val>
                                            <p:strVal val="#ppt_y"/>
                                          </p:val>
                                        </p:tav>
                                      </p:tavLst>
                                    </p:anim>
                                  </p:childTnLst>
                                </p:cTn>
                              </p:par>
                              <p:par>
                                <p:cTn id="28" presetID="1" presetClass="mediacall" presetSubtype="0" fill="hold" nodeType="withEffect">
                                  <p:stCondLst>
                                    <p:cond delay="0"/>
                                  </p:stCondLst>
                                  <p:childTnLst>
                                    <p:cmd type="call" cmd="playFrom(0.0)">
                                      <p:cBhvr>
                                        <p:cTn id="29" dur="1127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2"/>
                </p:tgtEl>
              </p:cMediaNode>
            </p:audio>
            <p:audio>
              <p:cMediaNode vol="80000">
                <p:cTn id="31" fill="hold" display="0">
                  <p:stCondLst>
                    <p:cond delay="indefinite"/>
                  </p:stCondLst>
                  <p:endCondLst>
                    <p:cond evt="onStopAudio" delay="0">
                      <p:tgtEl>
                        <p:sldTgt/>
                      </p:tgtEl>
                    </p:cond>
                  </p:endCondLst>
                </p:cTn>
                <p:tgtEl>
                  <p:spTgt spid="4"/>
                </p:tgtEl>
              </p:cMediaNode>
            </p:audio>
            <p:audio>
              <p:cMediaNode vol="80000">
                <p:cTn id="32" fill="hold" display="0">
                  <p:stCondLst>
                    <p:cond delay="indefinite"/>
                  </p:stCondLst>
                  <p:endCondLst>
                    <p:cond evt="onStopAudio" delay="0">
                      <p:tgtEl>
                        <p:sldTgt/>
                      </p:tgtEl>
                    </p:cond>
                  </p:endCondLst>
                </p:cTn>
                <p:tgtEl>
                  <p:spTgt spid="5"/>
                </p:tgtEl>
              </p:cMediaNode>
            </p:audio>
          </p:childTnLst>
        </p:cTn>
      </p:par>
    </p:tnLst>
    <p:bldLst>
      <p:bldP spid="7" grpId="0" animBg="1"/>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02891" y="609599"/>
            <a:ext cx="5064665" cy="4478867"/>
          </a:xfrm>
        </p:spPr>
        <p:txBody>
          <a:bodyPr>
            <a:normAutofit/>
          </a:bodyPr>
          <a:lstStyle/>
          <a:p>
            <a:r>
              <a:rPr lang="ko-KR" altLang="en-US" sz="5400" b="1" dirty="0"/>
              <a:t>애국가</a:t>
            </a:r>
            <a:br>
              <a:rPr lang="en-US" altLang="ko-KR" sz="5400" b="1" dirty="0"/>
            </a:br>
            <a:r>
              <a:rPr lang="en-US" altLang="ko-KR" sz="4400" b="1" dirty="0"/>
              <a:t>National Anthem of Korea</a:t>
            </a:r>
            <a:br>
              <a:rPr lang="en-US" altLang="ko-KR" sz="4400" b="1" dirty="0"/>
            </a:br>
            <a:br>
              <a:rPr lang="en-US" altLang="ko-KR" dirty="0"/>
            </a:br>
            <a:endParaRPr lang="en-US" dirty="0"/>
          </a:p>
        </p:txBody>
      </p:sp>
      <p:pic>
        <p:nvPicPr>
          <p:cNvPr id="5" name="Content Placeholder 4"/>
          <p:cNvPicPr>
            <a:picLocks noGrp="1" noChangeAspect="1"/>
          </p:cNvPicPr>
          <p:nvPr>
            <p:ph sz="half" idx="1"/>
          </p:nvPr>
        </p:nvPicPr>
        <p:blipFill>
          <a:blip r:embed="rId5">
            <a:extLst>
              <a:ext uri="{28A0092B-C50C-407E-A947-70E740481C1C}">
                <a14:useLocalDpi xmlns:a14="http://schemas.microsoft.com/office/drawing/2010/main" val="0"/>
              </a:ext>
            </a:extLst>
          </a:blip>
          <a:stretch>
            <a:fillRect/>
          </a:stretch>
        </p:blipFill>
        <p:spPr>
          <a:xfrm>
            <a:off x="0" y="0"/>
            <a:ext cx="5572752" cy="6858000"/>
          </a:xfrm>
        </p:spPr>
      </p:pic>
      <p:sp>
        <p:nvSpPr>
          <p:cNvPr id="7" name="Rectangle 6"/>
          <p:cNvSpPr/>
          <p:nvPr/>
        </p:nvSpPr>
        <p:spPr>
          <a:xfrm>
            <a:off x="6462095" y="3965081"/>
            <a:ext cx="5435600" cy="2246769"/>
          </a:xfrm>
          <a:prstGeom prst="rect">
            <a:avLst/>
          </a:prstGeom>
        </p:spPr>
        <p:txBody>
          <a:bodyPr wrap="square">
            <a:spAutoFit/>
          </a:bodyPr>
          <a:lstStyle/>
          <a:p>
            <a:pPr marL="571500" indent="-571500">
              <a:buFont typeface="Arial" panose="020B0604020202020204" pitchFamily="34" charset="0"/>
              <a:buChar char="•"/>
            </a:pPr>
            <a:r>
              <a:rPr lang="ko-KR" altLang="en-US" sz="3200" dirty="0">
                <a:latin typeface="+mn-ea"/>
              </a:rPr>
              <a:t>대한민국의 국가</a:t>
            </a:r>
            <a:endParaRPr lang="en-US" altLang="ko-KR" sz="3200" dirty="0">
              <a:latin typeface="+mn-ea"/>
            </a:endParaRPr>
          </a:p>
          <a:p>
            <a:endParaRPr lang="en-US" altLang="ko-KR" sz="3200" dirty="0">
              <a:latin typeface="+mn-ea"/>
            </a:endParaRPr>
          </a:p>
          <a:p>
            <a:pPr marL="571500" indent="-571500">
              <a:buFont typeface="Arial" panose="020B0604020202020204" pitchFamily="34" charset="0"/>
              <a:buChar char="•"/>
            </a:pPr>
            <a:r>
              <a:rPr lang="ko-KR" altLang="en-US" sz="3200" dirty="0">
                <a:latin typeface="+mn-ea"/>
              </a:rPr>
              <a:t>나라를 사랑하는 노래</a:t>
            </a:r>
            <a:br>
              <a:rPr lang="en-US" altLang="ko-KR" sz="4400" dirty="0">
                <a:latin typeface="+mn-ea"/>
              </a:rPr>
            </a:br>
            <a:endParaRPr lang="en-US" sz="4400" dirty="0">
              <a:latin typeface="+mn-ea"/>
            </a:endParaRPr>
          </a:p>
        </p:txBody>
      </p:sp>
      <p:pic>
        <p:nvPicPr>
          <p:cNvPr id="6" name="15">
            <a:hlinkClick r:id="" action="ppaction://media"/>
            <a:extLst>
              <a:ext uri="{FF2B5EF4-FFF2-40B4-BE49-F238E27FC236}">
                <a16:creationId xmlns:a16="http://schemas.microsoft.com/office/drawing/2014/main" id="{EBBEC7B1-EDB9-4FC0-8005-4F0E8444BAC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3744" y="6373063"/>
            <a:ext cx="301752" cy="301752"/>
          </a:xfrm>
          <a:prstGeom prst="rect">
            <a:avLst/>
          </a:prstGeom>
        </p:spPr>
      </p:pic>
    </p:spTree>
    <p:extLst>
      <p:ext uri="{BB962C8B-B14F-4D97-AF65-F5344CB8AC3E}">
        <p14:creationId xmlns:p14="http://schemas.microsoft.com/office/powerpoint/2010/main" val="625500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14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70933"/>
            <a:ext cx="10353762" cy="970450"/>
          </a:xfrm>
        </p:spPr>
        <p:txBody>
          <a:bodyPr>
            <a:normAutofit/>
          </a:bodyPr>
          <a:lstStyle/>
          <a:p>
            <a:r>
              <a:rPr lang="ko-KR" altLang="en-US" sz="5400" b="1" dirty="0"/>
              <a:t>애국가의 역사</a:t>
            </a:r>
            <a:endParaRPr lang="en-US" sz="5400" b="1" dirty="0"/>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ko-KR" altLang="en-US" sz="3200" dirty="0"/>
              <a:t>조선 말 개화기 이후부터 노랫말과 곡조 사용</a:t>
            </a:r>
            <a:endParaRPr lang="en-US" altLang="ko-KR" sz="3200" dirty="0"/>
          </a:p>
          <a:p>
            <a:pPr>
              <a:buFont typeface="Arial" panose="020B0604020202020204" pitchFamily="34" charset="0"/>
              <a:buChar char="•"/>
            </a:pPr>
            <a:r>
              <a:rPr lang="ko-KR" altLang="en-US" sz="3200" dirty="0"/>
              <a:t>처음에는 </a:t>
            </a:r>
            <a:r>
              <a:rPr lang="ko-KR" altLang="en-US" sz="3200"/>
              <a:t>올드</a:t>
            </a:r>
            <a:r>
              <a:rPr lang="ko-KR" altLang="en-US" sz="3200" dirty="0"/>
              <a:t> 랭 사인</a:t>
            </a:r>
            <a:r>
              <a:rPr lang="en-US" altLang="ko-KR" sz="3200" dirty="0"/>
              <a:t>(Auld Lang </a:t>
            </a:r>
            <a:r>
              <a:rPr lang="en-US" altLang="ko-KR" sz="3200" dirty="0" err="1"/>
              <a:t>Syne</a:t>
            </a:r>
            <a:r>
              <a:rPr lang="en-US" altLang="ko-KR" sz="3200" dirty="0"/>
              <a:t>)</a:t>
            </a:r>
            <a:r>
              <a:rPr lang="ko-KR" altLang="en-US" sz="3200" dirty="0"/>
              <a:t>의 곡을 사용</a:t>
            </a:r>
            <a:endParaRPr lang="en-US" altLang="ko-KR" sz="3200" dirty="0"/>
          </a:p>
          <a:p>
            <a:pPr>
              <a:buFont typeface="Arial" panose="020B0604020202020204" pitchFamily="34" charset="0"/>
              <a:buChar char="•"/>
            </a:pPr>
            <a:r>
              <a:rPr lang="en-US" sz="3200" dirty="0"/>
              <a:t>1936</a:t>
            </a:r>
            <a:r>
              <a:rPr lang="ko-KR" altLang="en-US" sz="3200" dirty="0"/>
              <a:t>년 안익태가 작곡을 함</a:t>
            </a:r>
            <a:endParaRPr lang="en-US" altLang="ko-KR" sz="3200" dirty="0"/>
          </a:p>
          <a:p>
            <a:pPr>
              <a:buFont typeface="Arial" panose="020B0604020202020204" pitchFamily="34" charset="0"/>
              <a:buChar char="•"/>
            </a:pPr>
            <a:r>
              <a:rPr lang="ko-KR" altLang="en-US" sz="3200" dirty="0"/>
              <a:t>대한민국 임시정부의 채택으로 현재 애국가 완성</a:t>
            </a:r>
            <a:endParaRPr lang="en-US" sz="3200" dirty="0"/>
          </a:p>
        </p:txBody>
      </p:sp>
      <p:pic>
        <p:nvPicPr>
          <p:cNvPr id="4" name="애국가 (올드 랭 사인)">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446290" y="5460999"/>
            <a:ext cx="821267" cy="821267"/>
          </a:xfrm>
          <a:prstGeom prst="rect">
            <a:avLst/>
          </a:prstGeom>
        </p:spPr>
      </p:pic>
      <p:sp>
        <p:nvSpPr>
          <p:cNvPr id="5" name="Rounded Rectangular Callout 4"/>
          <p:cNvSpPr/>
          <p:nvPr/>
        </p:nvSpPr>
        <p:spPr>
          <a:xfrm>
            <a:off x="6090676" y="5435598"/>
            <a:ext cx="3818467" cy="863600"/>
          </a:xfrm>
          <a:prstGeom prst="wedgeRoundRectCallout">
            <a:avLst>
              <a:gd name="adj1" fmla="val 59761"/>
              <a:gd name="adj2" fmla="val 269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b="1" dirty="0">
                <a:latin typeface="+mn-ea"/>
              </a:rPr>
              <a:t>애국가 </a:t>
            </a:r>
            <a:r>
              <a:rPr lang="en-US" altLang="ko-KR" sz="2800" b="1" dirty="0">
                <a:latin typeface="+mn-ea"/>
              </a:rPr>
              <a:t>(</a:t>
            </a:r>
            <a:r>
              <a:rPr lang="ko-KR" altLang="en-US" sz="2800" b="1">
                <a:latin typeface="+mn-ea"/>
              </a:rPr>
              <a:t>올드</a:t>
            </a:r>
            <a:r>
              <a:rPr lang="ko-KR" altLang="en-US" sz="2800" b="1" dirty="0">
                <a:latin typeface="+mn-ea"/>
              </a:rPr>
              <a:t> 랭 사인</a:t>
            </a:r>
            <a:r>
              <a:rPr lang="en-US" altLang="ko-KR" sz="2800" b="1" dirty="0">
                <a:latin typeface="+mn-ea"/>
              </a:rPr>
              <a:t>)</a:t>
            </a:r>
            <a:endParaRPr lang="en-US" sz="2800" b="1" dirty="0">
              <a:latin typeface="+mn-ea"/>
            </a:endParaRPr>
          </a:p>
        </p:txBody>
      </p:sp>
      <p:pic>
        <p:nvPicPr>
          <p:cNvPr id="6" name="18">
            <a:hlinkClick r:id="" action="ppaction://media"/>
            <a:extLst>
              <a:ext uri="{FF2B5EF4-FFF2-40B4-BE49-F238E27FC236}">
                <a16:creationId xmlns:a16="http://schemas.microsoft.com/office/drawing/2014/main" id="{C91EF51F-285C-4600-9E5F-EA59D912F485}"/>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14405" y="6348358"/>
            <a:ext cx="301752" cy="301752"/>
          </a:xfrm>
          <a:prstGeom prst="rect">
            <a:avLst/>
          </a:prstGeom>
        </p:spPr>
      </p:pic>
      <p:pic>
        <p:nvPicPr>
          <p:cNvPr id="8" name="11">
            <a:hlinkClick r:id="" action="ppaction://media"/>
            <a:extLst>
              <a:ext uri="{FF2B5EF4-FFF2-40B4-BE49-F238E27FC236}">
                <a16:creationId xmlns:a16="http://schemas.microsoft.com/office/drawing/2014/main" id="{7EC9A5C2-CCDC-4AC5-AEF1-A1F0BA154575}"/>
              </a:ext>
            </a:extLst>
          </p:cNvPr>
          <p:cNvPicPr>
            <a:picLocks noChangeAspect="1"/>
          </p:cNvPicPr>
          <p:nvPr>
            <a:audioFile r:link="rId6"/>
            <p:extLst>
              <p:ext uri="{DAA4B4D4-6D71-4841-9C94-3DE7FCFB9230}">
                <p14:media xmlns:p14="http://schemas.microsoft.com/office/powerpoint/2010/main" r:embed="rId5"/>
              </p:ext>
            </p:extLst>
          </p:nvPr>
        </p:nvPicPr>
        <p:blipFill>
          <a:blip r:embed="rId9"/>
          <a:stretch>
            <a:fillRect/>
          </a:stretch>
        </p:blipFill>
        <p:spPr>
          <a:xfrm>
            <a:off x="550005" y="6358190"/>
            <a:ext cx="301752" cy="301752"/>
          </a:xfrm>
          <a:prstGeom prst="rect">
            <a:avLst/>
          </a:prstGeom>
        </p:spPr>
      </p:pic>
    </p:spTree>
    <p:extLst>
      <p:ext uri="{BB962C8B-B14F-4D97-AF65-F5344CB8AC3E}">
        <p14:creationId xmlns:p14="http://schemas.microsoft.com/office/powerpoint/2010/main" val="614468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617"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7620" fill="hold"/>
                                        <p:tgtEl>
                                          <p:spTgt spid="8"/>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6731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4"/>
                </p:tgtEl>
              </p:cMediaNode>
            </p:audio>
            <p:audio>
              <p:cMediaNode vol="80000">
                <p:cTn id="16" fill="hold" display="0">
                  <p:stCondLst>
                    <p:cond delay="indefinite"/>
                  </p:stCondLst>
                  <p:endCondLst>
                    <p:cond evt="onStopAudio" delay="0">
                      <p:tgtEl>
                        <p:sldTgt/>
                      </p:tgtEl>
                    </p:cond>
                  </p:endCondLst>
                </p:cTn>
                <p:tgtEl>
                  <p:spTgt spid="6"/>
                </p:tgtEl>
              </p:cMediaNode>
            </p:audio>
            <p:audio>
              <p:cMediaNode vol="80000">
                <p:cTn id="17" fill="hold" display="0">
                  <p:stCondLst>
                    <p:cond delay="indefinite"/>
                  </p:stCondLst>
                  <p:endCondLst>
                    <p:cond evt="onStopAudio" delay="0">
                      <p:tgtEl>
                        <p:sldTgt/>
                      </p:tgtEl>
                    </p:cond>
                  </p:endCondLst>
                </p:cTn>
                <p:tgtEl>
                  <p:spTgt spid="8"/>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45828" y="661850"/>
            <a:ext cx="3831771" cy="2868749"/>
          </a:xfrm>
        </p:spPr>
        <p:txBody>
          <a:bodyPr>
            <a:normAutofit/>
          </a:bodyPr>
          <a:lstStyle/>
          <a:p>
            <a:r>
              <a:rPr lang="ko-KR" altLang="en-US" sz="5400" b="1" dirty="0"/>
              <a:t>무궁화</a:t>
            </a:r>
            <a:br>
              <a:rPr lang="en-US" altLang="ko-KR" sz="5400" b="1" dirty="0"/>
            </a:br>
            <a:r>
              <a:rPr lang="en-US" altLang="ko-KR" sz="4400" b="1" dirty="0"/>
              <a:t>National Flower of Korea</a:t>
            </a:r>
            <a:endParaRPr lang="en-US" sz="4400" b="1" dirty="0"/>
          </a:p>
        </p:txBody>
      </p:sp>
      <p:pic>
        <p:nvPicPr>
          <p:cNvPr id="7" name="Content Placeholder 6"/>
          <p:cNvPicPr>
            <a:picLocks noGrp="1" noChangeAspect="1"/>
          </p:cNvPicPr>
          <p:nvPr>
            <p:ph idx="1"/>
          </p:nvPr>
        </p:nvPicPr>
        <p:blipFill rotWithShape="1">
          <a:blip r:embed="rId5">
            <a:extLst>
              <a:ext uri="{28A0092B-C50C-407E-A947-70E740481C1C}">
                <a14:useLocalDpi xmlns:a14="http://schemas.microsoft.com/office/drawing/2010/main" val="0"/>
              </a:ext>
            </a:extLst>
          </a:blip>
          <a:srcRect l="6251" r="14726"/>
          <a:stretch/>
        </p:blipFill>
        <p:spPr>
          <a:xfrm>
            <a:off x="635725" y="947458"/>
            <a:ext cx="5943600" cy="5014224"/>
          </a:xfrm>
        </p:spPr>
      </p:pic>
      <p:sp>
        <p:nvSpPr>
          <p:cNvPr id="8" name="Title 1"/>
          <p:cNvSpPr txBox="1">
            <a:spLocks/>
          </p:cNvSpPr>
          <p:nvPr/>
        </p:nvSpPr>
        <p:spPr>
          <a:xfrm>
            <a:off x="7230533" y="3274423"/>
            <a:ext cx="4743752" cy="2612572"/>
          </a:xfrm>
          <a:prstGeom prst="rect">
            <a:avLst/>
          </a:prstGeom>
          <a:effectLst>
            <a:outerShdw blurRad="25400" dir="17880000">
              <a:srgbClr val="000000">
                <a:alpha val="46000"/>
              </a:srgbClr>
            </a:outerShdw>
          </a:effectLst>
        </p:spPr>
        <p:txBody>
          <a:bodyPr vert="horz" lIns="91440" tIns="45720" rIns="91440" bIns="45720" rtlCol="0" anchor="ctr">
            <a:normAutofit/>
          </a:bodyPr>
          <a:lst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571500" indent="-571500" algn="l">
              <a:buFont typeface="Arial" panose="020B0604020202020204" pitchFamily="34" charset="0"/>
              <a:buChar char="•"/>
            </a:pPr>
            <a:r>
              <a:rPr lang="ko-KR" altLang="en-US" sz="3200" dirty="0">
                <a:latin typeface="+mn-ea"/>
                <a:ea typeface="+mn-ea"/>
              </a:rPr>
              <a:t>대한민국의 국화</a:t>
            </a:r>
            <a:endParaRPr lang="en-US" altLang="ko-KR" sz="3200" dirty="0">
              <a:latin typeface="+mn-ea"/>
              <a:ea typeface="+mn-ea"/>
            </a:endParaRPr>
          </a:p>
          <a:p>
            <a:pPr algn="l"/>
            <a:endParaRPr lang="en-US" altLang="ko-KR" sz="3200" dirty="0">
              <a:latin typeface="+mn-ea"/>
              <a:ea typeface="+mn-ea"/>
            </a:endParaRPr>
          </a:p>
          <a:p>
            <a:pPr marL="571500" indent="-571500" algn="l">
              <a:buFont typeface="Arial" panose="020B0604020202020204" pitchFamily="34" charset="0"/>
              <a:buChar char="•"/>
            </a:pPr>
            <a:r>
              <a:rPr lang="ko-KR" altLang="en-US" sz="3200" dirty="0">
                <a:latin typeface="+mn-ea"/>
                <a:ea typeface="+mn-ea"/>
              </a:rPr>
              <a:t>영원히 피고 또 피어서 지지 않는 꽃</a:t>
            </a:r>
            <a:endParaRPr lang="en-US" sz="3200" dirty="0">
              <a:latin typeface="+mn-ea"/>
              <a:ea typeface="+mn-ea"/>
            </a:endParaRPr>
          </a:p>
        </p:txBody>
      </p:sp>
      <p:pic>
        <p:nvPicPr>
          <p:cNvPr id="5" name="17">
            <a:hlinkClick r:id="" action="ppaction://media"/>
            <a:extLst>
              <a:ext uri="{FF2B5EF4-FFF2-40B4-BE49-F238E27FC236}">
                <a16:creationId xmlns:a16="http://schemas.microsoft.com/office/drawing/2014/main" id="{D553FA61-9632-416C-8785-1BD6D78725C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8556" y="6410628"/>
            <a:ext cx="301752" cy="301752"/>
          </a:xfrm>
          <a:prstGeom prst="rect">
            <a:avLst/>
          </a:prstGeom>
        </p:spPr>
      </p:pic>
    </p:spTree>
    <p:extLst>
      <p:ext uri="{BB962C8B-B14F-4D97-AF65-F5344CB8AC3E}">
        <p14:creationId xmlns:p14="http://schemas.microsoft.com/office/powerpoint/2010/main" val="4058752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42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770481" cy="1286932"/>
          </a:xfrm>
        </p:spPr>
        <p:txBody>
          <a:bodyPr>
            <a:normAutofit/>
          </a:bodyPr>
          <a:lstStyle/>
          <a:p>
            <a:r>
              <a:rPr lang="ko-KR" altLang="en-US" sz="5400" b="1" dirty="0">
                <a:latin typeface="+mj-ea"/>
              </a:rPr>
              <a:t>나라별 국기들</a:t>
            </a:r>
            <a:endParaRPr lang="en-US" sz="5400" b="1" dirty="0">
              <a:latin typeface="+mj-ea"/>
            </a:endParaRPr>
          </a:p>
        </p:txBody>
      </p:sp>
      <p:pic>
        <p:nvPicPr>
          <p:cNvPr id="5" name="Picture 4"/>
          <p:cNvPicPr>
            <a:picLocks/>
          </p:cNvPicPr>
          <p:nvPr/>
        </p:nvPicPr>
        <p:blipFill>
          <a:blip r:embed="rId5">
            <a:extLst>
              <a:ext uri="{28A0092B-C50C-407E-A947-70E740481C1C}">
                <a14:useLocalDpi xmlns:a14="http://schemas.microsoft.com/office/drawing/2010/main" val="0"/>
              </a:ext>
            </a:extLst>
          </a:blip>
          <a:stretch>
            <a:fillRect/>
          </a:stretch>
        </p:blipFill>
        <p:spPr>
          <a:xfrm>
            <a:off x="4876800" y="0"/>
            <a:ext cx="7315200" cy="6858000"/>
          </a:xfrm>
          <a:prstGeom prst="rect">
            <a:avLst/>
          </a:prstGeom>
        </p:spPr>
      </p:pic>
      <p:pic>
        <p:nvPicPr>
          <p:cNvPr id="3" name="2">
            <a:hlinkClick r:id="" action="ppaction://media"/>
            <a:extLst>
              <a:ext uri="{FF2B5EF4-FFF2-40B4-BE49-F238E27FC236}">
                <a16:creationId xmlns:a16="http://schemas.microsoft.com/office/drawing/2014/main" id="{D8778D14-97C1-4997-918A-5B24CD0384E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9153" y="6365257"/>
            <a:ext cx="301752" cy="301752"/>
          </a:xfrm>
          <a:prstGeom prst="rect">
            <a:avLst/>
          </a:prstGeom>
        </p:spPr>
      </p:pic>
    </p:spTree>
    <p:extLst>
      <p:ext uri="{BB962C8B-B14F-4D97-AF65-F5344CB8AC3E}">
        <p14:creationId xmlns:p14="http://schemas.microsoft.com/office/powerpoint/2010/main" val="3517634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38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p:cNvPicPr>
          <p:nvPr>
            <p:ph idx="1"/>
          </p:nvPr>
        </p:nvPicPr>
        <p:blipFill rotWithShape="1">
          <a:blip r:embed="rId7">
            <a:extLst>
              <a:ext uri="{28A0092B-C50C-407E-A947-70E740481C1C}">
                <a14:useLocalDpi xmlns:a14="http://schemas.microsoft.com/office/drawing/2010/main" val="0"/>
              </a:ext>
            </a:extLst>
          </a:blip>
          <a:srcRect t="2856"/>
          <a:stretch/>
        </p:blipFill>
        <p:spPr>
          <a:xfrm>
            <a:off x="609600" y="187960"/>
            <a:ext cx="10972800" cy="6482080"/>
          </a:xfrm>
        </p:spPr>
      </p:pic>
      <p:pic>
        <p:nvPicPr>
          <p:cNvPr id="8" name="우리나라꽃">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3440" y="320040"/>
            <a:ext cx="985520" cy="985520"/>
          </a:xfrm>
          <a:prstGeom prst="rect">
            <a:avLst/>
          </a:prstGeom>
          <a:effectLst>
            <a:outerShdw blurRad="50800" dist="50800" dir="5400000" algn="ctr" rotWithShape="0">
              <a:schemeClr val="bg1"/>
            </a:outerShdw>
          </a:effectLst>
        </p:spPr>
      </p:pic>
      <p:pic>
        <p:nvPicPr>
          <p:cNvPr id="2" name="20">
            <a:hlinkClick r:id="" action="ppaction://media"/>
            <a:extLst>
              <a:ext uri="{FF2B5EF4-FFF2-40B4-BE49-F238E27FC236}">
                <a16:creationId xmlns:a16="http://schemas.microsoft.com/office/drawing/2014/main" id="{CC2FD82A-EF7D-40AB-A40A-CFCD52AF582B}"/>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07489" y="6389149"/>
            <a:ext cx="301752" cy="301752"/>
          </a:xfrm>
          <a:prstGeom prst="rect">
            <a:avLst/>
          </a:prstGeom>
        </p:spPr>
      </p:pic>
    </p:spTree>
    <p:extLst>
      <p:ext uri="{BB962C8B-B14F-4D97-AF65-F5344CB8AC3E}">
        <p14:creationId xmlns:p14="http://schemas.microsoft.com/office/powerpoint/2010/main" val="3860321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03"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7262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8"/>
                </p:tgtEl>
              </p:cMediaNode>
            </p:audio>
            <p:audio>
              <p:cMediaNode vol="80000">
                <p:cTn id="12"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dirty="0"/>
              <a:t>자료 출처</a:t>
            </a:r>
            <a:endParaRPr lang="en-US" dirty="0"/>
          </a:p>
        </p:txBody>
      </p:sp>
      <p:sp>
        <p:nvSpPr>
          <p:cNvPr id="3" name="Content Placeholder 2"/>
          <p:cNvSpPr>
            <a:spLocks noGrp="1"/>
          </p:cNvSpPr>
          <p:nvPr>
            <p:ph idx="1"/>
          </p:nvPr>
        </p:nvSpPr>
        <p:spPr/>
        <p:txBody>
          <a:bodyPr/>
          <a:lstStyle/>
          <a:p>
            <a:pPr>
              <a:buFont typeface="Arial" panose="020B0604020202020204" pitchFamily="34" charset="0"/>
              <a:buChar char="•"/>
            </a:pPr>
            <a:r>
              <a:rPr lang="ko-KR" altLang="en-US" dirty="0"/>
              <a:t>애국가 올드 랭 사인</a:t>
            </a:r>
            <a:r>
              <a:rPr lang="en-US" altLang="ko-KR" dirty="0"/>
              <a:t>: </a:t>
            </a:r>
            <a:r>
              <a:rPr lang="en-US" altLang="ko-KR" dirty="0">
                <a:hlinkClick r:id="rId2"/>
              </a:rPr>
              <a:t>https://www.youtube.com/watch?v=xf7-uVQcIiU</a:t>
            </a:r>
            <a:r>
              <a:rPr lang="en-US" altLang="ko-KR" dirty="0"/>
              <a:t> </a:t>
            </a:r>
            <a:r>
              <a:rPr lang="ko-KR" altLang="en-US" dirty="0"/>
              <a:t>에서 음원 추출</a:t>
            </a:r>
            <a:endParaRPr lang="en-US" altLang="ko-KR" dirty="0"/>
          </a:p>
          <a:p>
            <a:pPr>
              <a:buFont typeface="Arial" panose="020B0604020202020204" pitchFamily="34" charset="0"/>
              <a:buChar char="•"/>
            </a:pPr>
            <a:r>
              <a:rPr lang="ko-KR" altLang="en-US" dirty="0"/>
              <a:t>우리나라 꽃</a:t>
            </a:r>
            <a:r>
              <a:rPr lang="en-US" altLang="ko-KR" dirty="0"/>
              <a:t>: </a:t>
            </a:r>
            <a:r>
              <a:rPr lang="en-US" altLang="ko-KR" dirty="0">
                <a:hlinkClick r:id="rId3"/>
              </a:rPr>
              <a:t>https://www.youtube.com/watch?v=O4EMTuEOsYs</a:t>
            </a:r>
            <a:r>
              <a:rPr lang="en-US" altLang="ko-KR" dirty="0"/>
              <a:t> </a:t>
            </a:r>
            <a:r>
              <a:rPr lang="ko-KR" altLang="en-US" dirty="0"/>
              <a:t>에서 음원 추출</a:t>
            </a:r>
            <a:endParaRPr lang="en-US" dirty="0"/>
          </a:p>
        </p:txBody>
      </p:sp>
    </p:spTree>
    <p:extLst>
      <p:ext uri="{BB962C8B-B14F-4D97-AF65-F5344CB8AC3E}">
        <p14:creationId xmlns:p14="http://schemas.microsoft.com/office/powerpoint/2010/main" val="3599268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119" y="261258"/>
            <a:ext cx="10353762" cy="970450"/>
          </a:xfrm>
        </p:spPr>
        <p:txBody>
          <a:bodyPr/>
          <a:lstStyle/>
          <a:p>
            <a:r>
              <a:rPr lang="ko-KR" altLang="en-US" sz="5400" b="1" dirty="0">
                <a:effectLst>
                  <a:outerShdw blurRad="38100" dist="38100" dir="2700000" algn="tl">
                    <a:srgbClr val="000000">
                      <a:alpha val="43137"/>
                    </a:srgbClr>
                  </a:outerShdw>
                </a:effectLst>
              </a:rPr>
              <a:t>한국의 정식 이름</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913795" y="1952583"/>
            <a:ext cx="10353762" cy="4726891"/>
          </a:xfrm>
        </p:spPr>
        <p:txBody>
          <a:bodyPr>
            <a:normAutofit/>
          </a:bodyPr>
          <a:lstStyle/>
          <a:p>
            <a:pPr marL="36900" indent="0" algn="ctr">
              <a:buNone/>
            </a:pPr>
            <a:r>
              <a:rPr lang="ko-KR" altLang="en-US" sz="9600" b="1" dirty="0"/>
              <a:t>대한민국</a:t>
            </a:r>
            <a:r>
              <a:rPr lang="en-US" altLang="ko-KR" sz="7200" b="1" dirty="0"/>
              <a:t> </a:t>
            </a:r>
            <a:r>
              <a:rPr lang="ko-KR" altLang="en-US" sz="7200" b="1" dirty="0">
                <a:effectLst/>
              </a:rPr>
              <a:t>大韓民國</a:t>
            </a:r>
            <a:endParaRPr lang="en-US" altLang="ko-KR" sz="7200" b="1" dirty="0">
              <a:effectLst/>
            </a:endParaRPr>
          </a:p>
          <a:p>
            <a:pPr marL="36900" indent="0" algn="ctr">
              <a:buNone/>
            </a:pPr>
            <a:endParaRPr lang="en-US" sz="5400" dirty="0"/>
          </a:p>
          <a:p>
            <a:pPr marL="36900" indent="0" algn="ctr">
              <a:buNone/>
            </a:pPr>
            <a:r>
              <a:rPr lang="en-US" sz="7200" b="1" dirty="0"/>
              <a:t>Republic of Korea</a:t>
            </a:r>
          </a:p>
        </p:txBody>
      </p:sp>
      <p:sp>
        <p:nvSpPr>
          <p:cNvPr id="4" name="Rectangle 3"/>
          <p:cNvSpPr/>
          <p:nvPr/>
        </p:nvSpPr>
        <p:spPr>
          <a:xfrm>
            <a:off x="1807633" y="3545647"/>
            <a:ext cx="8686800" cy="91440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4400" b="1" dirty="0">
                <a:effectLst>
                  <a:outerShdw blurRad="38100" dist="38100" dir="2700000" algn="tl">
                    <a:srgbClr val="000000">
                      <a:alpha val="43137"/>
                    </a:srgbClr>
                  </a:outerShdw>
                </a:effectLst>
              </a:rPr>
              <a:t>GREAT    HAN    PEOPLE    COUNTRY</a:t>
            </a:r>
          </a:p>
        </p:txBody>
      </p:sp>
      <p:pic>
        <p:nvPicPr>
          <p:cNvPr id="5" name="6_1">
            <a:hlinkClick r:id="" action="ppaction://media"/>
            <a:extLst>
              <a:ext uri="{FF2B5EF4-FFF2-40B4-BE49-F238E27FC236}">
                <a16:creationId xmlns:a16="http://schemas.microsoft.com/office/drawing/2014/main" id="{C970F7EE-CAF3-4DA7-A051-76D2801E495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54270" y="6374674"/>
            <a:ext cx="304800" cy="304800"/>
          </a:xfrm>
          <a:prstGeom prst="rect">
            <a:avLst/>
          </a:prstGeom>
        </p:spPr>
      </p:pic>
      <p:pic>
        <p:nvPicPr>
          <p:cNvPr id="6" name="6_2">
            <a:hlinkClick r:id="" action="ppaction://media"/>
            <a:extLst>
              <a:ext uri="{FF2B5EF4-FFF2-40B4-BE49-F238E27FC236}">
                <a16:creationId xmlns:a16="http://schemas.microsoft.com/office/drawing/2014/main" id="{E749A4D0-0733-4E3A-B0E6-A80C4B209D42}"/>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664763" y="6374674"/>
            <a:ext cx="304800" cy="304800"/>
          </a:xfrm>
          <a:prstGeom prst="rect">
            <a:avLst/>
          </a:prstGeom>
        </p:spPr>
      </p:pic>
    </p:spTree>
    <p:extLst>
      <p:ext uri="{BB962C8B-B14F-4D97-AF65-F5344CB8AC3E}">
        <p14:creationId xmlns:p14="http://schemas.microsoft.com/office/powerpoint/2010/main" val="4210964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75"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childTnLst>
                          </p:cTn>
                        </p:par>
                        <p:par>
                          <p:cTn id="12" fill="hold">
                            <p:stCondLst>
                              <p:cond delay="500"/>
                            </p:stCondLst>
                            <p:childTnLst>
                              <p:par>
                                <p:cTn id="13" presetID="1" presetClass="mediacall" presetSubtype="0" fill="hold" nodeType="afterEffect">
                                  <p:stCondLst>
                                    <p:cond delay="0"/>
                                  </p:stCondLst>
                                  <p:childTnLst>
                                    <p:cmd type="call" cmd="playFrom(0.0)">
                                      <p:cBhvr>
                                        <p:cTn id="14" dur="898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5"/>
                </p:tgtEl>
              </p:cMediaNode>
            </p:audio>
            <p:audio>
              <p:cMediaNode vol="80000">
                <p:cTn id="16" fill="hold" display="0">
                  <p:stCondLst>
                    <p:cond delay="indefinite"/>
                  </p:stCondLst>
                  <p:endCondLst>
                    <p:cond evt="onStopAudio" delay="0">
                      <p:tgtEl>
                        <p:sldTgt/>
                      </p:tgtEl>
                    </p:cond>
                  </p:endCondLst>
                </p:cTn>
                <p:tgtEl>
                  <p:spTgt spid="6"/>
                </p:tgtEl>
              </p:cMediaNode>
            </p:audio>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919119" y="84668"/>
            <a:ext cx="10353762" cy="1286932"/>
          </a:xfrm>
        </p:spPr>
        <p:txBody>
          <a:bodyPr>
            <a:normAutofit/>
          </a:bodyPr>
          <a:lstStyle/>
          <a:p>
            <a:r>
              <a:rPr lang="ko-KR" altLang="en-US" sz="5400" b="1" dirty="0">
                <a:latin typeface="+mj-ea"/>
              </a:rPr>
              <a:t>국호</a:t>
            </a:r>
            <a:r>
              <a:rPr lang="en-US" altLang="ko-KR" sz="5400" b="1" dirty="0">
                <a:latin typeface="+mj-ea"/>
              </a:rPr>
              <a:t>(</a:t>
            </a:r>
            <a:r>
              <a:rPr lang="ko-KR" altLang="en-US" sz="5400" b="1" dirty="0">
                <a:latin typeface="+mj-ea"/>
              </a:rPr>
              <a:t>나라 이름</a:t>
            </a:r>
            <a:r>
              <a:rPr lang="en-US" altLang="ko-KR" sz="5400" b="1" dirty="0">
                <a:latin typeface="+mj-ea"/>
              </a:rPr>
              <a:t>)</a:t>
            </a:r>
            <a:r>
              <a:rPr lang="ko-KR" altLang="en-US" sz="5400" b="1" dirty="0">
                <a:latin typeface="+mj-ea"/>
              </a:rPr>
              <a:t>의 변천사</a:t>
            </a:r>
            <a:endParaRPr lang="en-US" sz="5400" b="1" dirty="0">
              <a:latin typeface="+mj-ea"/>
            </a:endParaRPr>
          </a:p>
        </p:txBody>
      </p:sp>
      <p:graphicFrame>
        <p:nvGraphicFramePr>
          <p:cNvPr id="16" name="Diagram 15"/>
          <p:cNvGraphicFramePr/>
          <p:nvPr>
            <p:extLst>
              <p:ext uri="{D42A27DB-BD31-4B8C-83A1-F6EECF244321}">
                <p14:modId xmlns:p14="http://schemas.microsoft.com/office/powerpoint/2010/main" val="3489860797"/>
              </p:ext>
            </p:extLst>
          </p:nvPr>
        </p:nvGraphicFramePr>
        <p:xfrm>
          <a:off x="533400" y="1838960"/>
          <a:ext cx="11125200" cy="455337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 name="4">
            <a:hlinkClick r:id="" action="ppaction://media"/>
            <a:extLst>
              <a:ext uri="{FF2B5EF4-FFF2-40B4-BE49-F238E27FC236}">
                <a16:creationId xmlns:a16="http://schemas.microsoft.com/office/drawing/2014/main" id="{5219E47C-6988-4175-B661-90CA2016F7B7}"/>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7658" y="6353430"/>
            <a:ext cx="301752" cy="301752"/>
          </a:xfrm>
          <a:prstGeom prst="rect">
            <a:avLst/>
          </a:prstGeom>
        </p:spPr>
      </p:pic>
    </p:spTree>
    <p:extLst>
      <p:ext uri="{BB962C8B-B14F-4D97-AF65-F5344CB8AC3E}">
        <p14:creationId xmlns:p14="http://schemas.microsoft.com/office/powerpoint/2010/main" val="496709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466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07383" y="609599"/>
            <a:ext cx="4032068" cy="5655734"/>
          </a:xfrm>
        </p:spPr>
        <p:txBody>
          <a:bodyPr>
            <a:normAutofit/>
          </a:bodyPr>
          <a:lstStyle/>
          <a:p>
            <a:r>
              <a:rPr lang="ko-KR" altLang="en-US" sz="5400" b="1" dirty="0"/>
              <a:t>태극기</a:t>
            </a:r>
            <a:br>
              <a:rPr lang="en-US" altLang="ko-KR" sz="5400" b="1" dirty="0"/>
            </a:br>
            <a:r>
              <a:rPr lang="en-US" sz="5400" b="1">
                <a:effectLst>
                  <a:outerShdw blurRad="38100" dist="38100" dir="2700000" algn="tl">
                    <a:srgbClr val="000000">
                      <a:alpha val="43137"/>
                    </a:srgbClr>
                  </a:outerShdw>
                </a:effectLst>
              </a:rPr>
              <a:t>Taegeukgi</a:t>
            </a:r>
            <a:br>
              <a:rPr lang="en-US" sz="5400" b="1" dirty="0">
                <a:effectLst>
                  <a:outerShdw blurRad="38100" dist="38100" dir="2700000" algn="tl">
                    <a:srgbClr val="000000">
                      <a:alpha val="43137"/>
                    </a:srgbClr>
                  </a:outerShdw>
                </a:effectLst>
              </a:rPr>
            </a:br>
            <a:br>
              <a:rPr lang="en-US" sz="5400" b="1" dirty="0">
                <a:effectLst>
                  <a:outerShdw blurRad="38100" dist="38100" dir="2700000" algn="tl">
                    <a:srgbClr val="000000">
                      <a:alpha val="43137"/>
                    </a:srgbClr>
                  </a:outerShdw>
                </a:effectLst>
              </a:rPr>
            </a:br>
            <a:r>
              <a:rPr lang="ko-KR" altLang="en-US" sz="3200" b="1" dirty="0">
                <a:effectLst>
                  <a:outerShdw blurRad="38100" dist="38100" dir="2700000" algn="tl">
                    <a:srgbClr val="000000">
                      <a:alpha val="43137"/>
                    </a:srgbClr>
                  </a:outerShdw>
                </a:effectLst>
                <a:latin typeface="+mn-lt"/>
                <a:ea typeface="+mn-ea"/>
              </a:rPr>
              <a:t>한국의 국기</a:t>
            </a:r>
            <a:br>
              <a:rPr lang="en-US" altLang="ko-KR" sz="3200" b="1" dirty="0">
                <a:effectLst>
                  <a:outerShdw blurRad="38100" dist="38100" dir="2700000" algn="tl">
                    <a:srgbClr val="000000">
                      <a:alpha val="43137"/>
                    </a:srgbClr>
                  </a:outerShdw>
                </a:effectLst>
                <a:latin typeface="+mn-lt"/>
                <a:ea typeface="+mn-ea"/>
              </a:rPr>
            </a:br>
            <a:r>
              <a:rPr lang="en-US" altLang="ko-KR" sz="3200" b="1" dirty="0">
                <a:effectLst>
                  <a:outerShdw blurRad="38100" dist="38100" dir="2700000" algn="tl">
                    <a:srgbClr val="000000">
                      <a:alpha val="43137"/>
                    </a:srgbClr>
                  </a:outerShdw>
                </a:effectLst>
                <a:latin typeface="+mn-lt"/>
                <a:ea typeface="+mn-ea"/>
              </a:rPr>
              <a:t>Flag of Korea</a:t>
            </a:r>
            <a:endParaRPr lang="en-US" sz="3200" b="1" dirty="0">
              <a:effectLst>
                <a:outerShdw blurRad="38100" dist="38100" dir="2700000" algn="tl">
                  <a:srgbClr val="000000">
                    <a:alpha val="43137"/>
                  </a:srgbClr>
                </a:outerShdw>
              </a:effectLst>
              <a:latin typeface="+mn-lt"/>
              <a:ea typeface="+mn-ea"/>
            </a:endParaRPr>
          </a:p>
        </p:txBody>
      </p:sp>
      <p:pic>
        <p:nvPicPr>
          <p:cNvPr id="5" name="Content Placeholder 4"/>
          <p:cNvPicPr>
            <a:picLocks noGrp="1" noChangeAspect="1"/>
          </p:cNvPicPr>
          <p:nvPr>
            <p:ph idx="1"/>
          </p:nvPr>
        </p:nvPicPr>
        <p:blipFill rotWithShape="1">
          <a:blip r:embed="rId5">
            <a:extLst>
              <a:ext uri="{28A0092B-C50C-407E-A947-70E740481C1C}">
                <a14:useLocalDpi xmlns:a14="http://schemas.microsoft.com/office/drawing/2010/main" val="0"/>
              </a:ext>
            </a:extLst>
          </a:blip>
          <a:srcRect l="12171" t="9259" r="15070" b="9012"/>
          <a:stretch/>
        </p:blipFill>
        <p:spPr>
          <a:xfrm>
            <a:off x="592183" y="890917"/>
            <a:ext cx="7315200" cy="5076167"/>
          </a:xfrm>
        </p:spPr>
      </p:pic>
      <p:pic>
        <p:nvPicPr>
          <p:cNvPr id="4" name="7">
            <a:hlinkClick r:id="" action="ppaction://media"/>
            <a:extLst>
              <a:ext uri="{FF2B5EF4-FFF2-40B4-BE49-F238E27FC236}">
                <a16:creationId xmlns:a16="http://schemas.microsoft.com/office/drawing/2014/main" id="{0069978E-68D4-4530-86B1-3E043E380FB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4171" y="6327058"/>
            <a:ext cx="301752" cy="301752"/>
          </a:xfrm>
          <a:prstGeom prst="rect">
            <a:avLst/>
          </a:prstGeom>
        </p:spPr>
      </p:pic>
    </p:spTree>
    <p:extLst>
      <p:ext uri="{BB962C8B-B14F-4D97-AF65-F5344CB8AC3E}">
        <p14:creationId xmlns:p14="http://schemas.microsoft.com/office/powerpoint/2010/main" val="114357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68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37067"/>
            <a:ext cx="10353762" cy="970450"/>
          </a:xfrm>
        </p:spPr>
        <p:txBody>
          <a:bodyPr>
            <a:normAutofit/>
          </a:bodyPr>
          <a:lstStyle/>
          <a:p>
            <a:r>
              <a:rPr lang="ko-KR" altLang="en-US" sz="5400" b="1" dirty="0"/>
              <a:t>태극기의 의미</a:t>
            </a:r>
            <a:endParaRPr lang="en-US" sz="5400" b="1" dirty="0"/>
          </a:p>
        </p:txBody>
      </p:sp>
      <p:pic>
        <p:nvPicPr>
          <p:cNvPr id="5" name="Content Placeholder 4"/>
          <p:cNvPicPr>
            <a:picLocks noGrp="1"/>
          </p:cNvPicPr>
          <p:nvPr>
            <p:ph idx="1"/>
          </p:nvPr>
        </p:nvPicPr>
        <p:blipFill>
          <a:blip r:embed="rId5">
            <a:extLst>
              <a:ext uri="{28A0092B-C50C-407E-A947-70E740481C1C}">
                <a14:useLocalDpi xmlns:a14="http://schemas.microsoft.com/office/drawing/2010/main" val="0"/>
              </a:ext>
            </a:extLst>
          </a:blip>
          <a:stretch>
            <a:fillRect/>
          </a:stretch>
        </p:blipFill>
        <p:spPr>
          <a:xfrm>
            <a:off x="609600" y="1371600"/>
            <a:ext cx="10972800" cy="5486400"/>
          </a:xfrm>
        </p:spPr>
      </p:pic>
      <p:sp>
        <p:nvSpPr>
          <p:cNvPr id="3" name="Rectangle 2"/>
          <p:cNvSpPr/>
          <p:nvPr/>
        </p:nvSpPr>
        <p:spPr>
          <a:xfrm>
            <a:off x="8254999" y="2633133"/>
            <a:ext cx="548640" cy="54864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ko-KR" altLang="en-US" sz="2800" b="1" dirty="0"/>
              <a:t>건</a:t>
            </a:r>
            <a:endParaRPr lang="en-US" sz="2800" b="1" dirty="0"/>
          </a:p>
        </p:txBody>
      </p:sp>
      <p:sp>
        <p:nvSpPr>
          <p:cNvPr id="6" name="Rectangle 5"/>
          <p:cNvSpPr/>
          <p:nvPr/>
        </p:nvSpPr>
        <p:spPr>
          <a:xfrm>
            <a:off x="8254999" y="4745566"/>
            <a:ext cx="548640" cy="54864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ko-KR" altLang="en-US" sz="2800" b="1" dirty="0"/>
              <a:t>리</a:t>
            </a:r>
            <a:endParaRPr lang="en-US" sz="2800" b="1" dirty="0"/>
          </a:p>
        </p:txBody>
      </p:sp>
      <p:sp>
        <p:nvSpPr>
          <p:cNvPr id="7" name="Rectangle 6"/>
          <p:cNvSpPr/>
          <p:nvPr/>
        </p:nvSpPr>
        <p:spPr>
          <a:xfrm>
            <a:off x="8254999" y="4045711"/>
            <a:ext cx="548640" cy="54864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ko-KR" altLang="en-US" sz="2800" b="1"/>
              <a:t>감</a:t>
            </a:r>
            <a:endParaRPr lang="en-US" sz="2800" b="1" dirty="0"/>
          </a:p>
        </p:txBody>
      </p:sp>
      <p:sp>
        <p:nvSpPr>
          <p:cNvPr id="8" name="Rectangle 7"/>
          <p:cNvSpPr/>
          <p:nvPr/>
        </p:nvSpPr>
        <p:spPr>
          <a:xfrm>
            <a:off x="8254999" y="3345856"/>
            <a:ext cx="548640" cy="54864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ko-KR" altLang="en-US" sz="2800" b="1" dirty="0"/>
              <a:t>곤</a:t>
            </a:r>
            <a:endParaRPr lang="en-US" sz="2800" b="1" dirty="0"/>
          </a:p>
        </p:txBody>
      </p:sp>
      <p:pic>
        <p:nvPicPr>
          <p:cNvPr id="4" name="6">
            <a:hlinkClick r:id="" action="ppaction://media"/>
            <a:extLst>
              <a:ext uri="{FF2B5EF4-FFF2-40B4-BE49-F238E27FC236}">
                <a16:creationId xmlns:a16="http://schemas.microsoft.com/office/drawing/2014/main" id="{BA1242EE-EE37-4AF8-9D14-6D8C500A3D7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2239" y="6370173"/>
            <a:ext cx="301752" cy="301752"/>
          </a:xfrm>
          <a:prstGeom prst="rect">
            <a:avLst/>
          </a:prstGeom>
        </p:spPr>
      </p:pic>
    </p:spTree>
    <p:extLst>
      <p:ext uri="{BB962C8B-B14F-4D97-AF65-F5344CB8AC3E}">
        <p14:creationId xmlns:p14="http://schemas.microsoft.com/office/powerpoint/2010/main" val="4219691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28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3858" y="172720"/>
            <a:ext cx="9124285" cy="1148080"/>
          </a:xfrm>
        </p:spPr>
        <p:txBody>
          <a:bodyPr>
            <a:normAutofit/>
          </a:bodyPr>
          <a:lstStyle/>
          <a:p>
            <a:r>
              <a:rPr lang="ko-KR" altLang="en-US" sz="5400" b="1" dirty="0"/>
              <a:t>태극기의 역사</a:t>
            </a:r>
            <a:endParaRPr lang="en-US" sz="5400" b="1" dirty="0"/>
          </a:p>
        </p:txBody>
      </p:sp>
      <p:pic>
        <p:nvPicPr>
          <p:cNvPr id="9" name="Content Placeholder 8"/>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6361705" y="1825358"/>
            <a:ext cx="5056590" cy="4572000"/>
          </a:xfrm>
        </p:spPr>
      </p:pic>
      <p:sp>
        <p:nvSpPr>
          <p:cNvPr id="5" name="Text Placeholder 4"/>
          <p:cNvSpPr>
            <a:spLocks noGrp="1"/>
          </p:cNvSpPr>
          <p:nvPr>
            <p:ph type="body" sz="half" idx="2"/>
          </p:nvPr>
        </p:nvSpPr>
        <p:spPr>
          <a:xfrm>
            <a:off x="599439" y="1825358"/>
            <a:ext cx="5466081" cy="4572000"/>
          </a:xfrm>
        </p:spPr>
        <p:txBody>
          <a:bodyPr/>
          <a:lstStyle/>
          <a:p>
            <a:pPr>
              <a:lnSpc>
                <a:spcPct val="150000"/>
              </a:lnSpc>
              <a:spcBef>
                <a:spcPts val="0"/>
              </a:spcBef>
              <a:spcAft>
                <a:spcPts val="0"/>
              </a:spcAft>
            </a:pPr>
            <a:r>
              <a:rPr lang="ko-KR" altLang="en-US" sz="3600" b="1" dirty="0"/>
              <a:t>박영효의 태극기 </a:t>
            </a:r>
            <a:endParaRPr lang="en-US" altLang="ko-KR" sz="3600" b="1" dirty="0"/>
          </a:p>
          <a:p>
            <a:pPr>
              <a:lnSpc>
                <a:spcPct val="150000"/>
              </a:lnSpc>
              <a:spcBef>
                <a:spcPts val="0"/>
              </a:spcBef>
              <a:spcAft>
                <a:spcPts val="0"/>
              </a:spcAft>
            </a:pPr>
            <a:r>
              <a:rPr lang="en-US" altLang="ko-KR" sz="3600" b="1" dirty="0"/>
              <a:t>(1882</a:t>
            </a:r>
            <a:r>
              <a:rPr lang="ko-KR" altLang="en-US" sz="3600" b="1" dirty="0"/>
              <a:t>년</a:t>
            </a:r>
            <a:r>
              <a:rPr lang="en-US" altLang="ko-KR" sz="3600" b="1" dirty="0"/>
              <a:t>)</a:t>
            </a:r>
          </a:p>
          <a:p>
            <a:pPr>
              <a:lnSpc>
                <a:spcPct val="150000"/>
              </a:lnSpc>
              <a:spcBef>
                <a:spcPts val="0"/>
              </a:spcBef>
              <a:spcAft>
                <a:spcPts val="0"/>
              </a:spcAft>
            </a:pPr>
            <a:r>
              <a:rPr lang="ko-KR" altLang="en-US" sz="3200" dirty="0">
                <a:latin typeface="+mn-ea"/>
              </a:rPr>
              <a:t>고종의 명을 받은 박영효가 일본에 가면서 </a:t>
            </a:r>
            <a:endParaRPr lang="en-US" altLang="ko-KR" sz="3200" dirty="0">
              <a:latin typeface="+mn-ea"/>
            </a:endParaRPr>
          </a:p>
          <a:p>
            <a:pPr>
              <a:lnSpc>
                <a:spcPct val="150000"/>
              </a:lnSpc>
              <a:spcBef>
                <a:spcPts val="0"/>
              </a:spcBef>
              <a:spcAft>
                <a:spcPts val="0"/>
              </a:spcAft>
            </a:pPr>
            <a:r>
              <a:rPr lang="ko-KR" altLang="en-US" sz="3200" dirty="0">
                <a:latin typeface="+mn-ea"/>
              </a:rPr>
              <a:t>태극</a:t>
            </a:r>
            <a:r>
              <a:rPr lang="en-US" altLang="ko-KR" sz="3200" dirty="0">
                <a:latin typeface="+mn-ea"/>
              </a:rPr>
              <a:t>· 4</a:t>
            </a:r>
            <a:r>
              <a:rPr lang="ko-KR" altLang="en-US" sz="3200" dirty="0">
                <a:latin typeface="+mn-ea"/>
              </a:rPr>
              <a:t>괘 도안 사용</a:t>
            </a:r>
            <a:endParaRPr lang="en-US" sz="3200" dirty="0">
              <a:latin typeface="+mn-ea"/>
            </a:endParaRPr>
          </a:p>
        </p:txBody>
      </p:sp>
      <p:pic>
        <p:nvPicPr>
          <p:cNvPr id="3" name="7">
            <a:hlinkClick r:id="" action="ppaction://media"/>
            <a:extLst>
              <a:ext uri="{FF2B5EF4-FFF2-40B4-BE49-F238E27FC236}">
                <a16:creationId xmlns:a16="http://schemas.microsoft.com/office/drawing/2014/main" id="{27508D9F-2C0C-474F-95B7-1F043CF9205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010" y="6355232"/>
            <a:ext cx="301752" cy="301752"/>
          </a:xfrm>
          <a:prstGeom prst="rect">
            <a:avLst/>
          </a:prstGeom>
        </p:spPr>
      </p:pic>
    </p:spTree>
    <p:extLst>
      <p:ext uri="{BB962C8B-B14F-4D97-AF65-F5344CB8AC3E}">
        <p14:creationId xmlns:p14="http://schemas.microsoft.com/office/powerpoint/2010/main" val="4060160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816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half" idx="2"/>
          </p:nvPr>
        </p:nvSpPr>
        <p:spPr>
          <a:xfrm>
            <a:off x="243839" y="1426634"/>
            <a:ext cx="4846321" cy="4004733"/>
          </a:xfrm>
        </p:spPr>
        <p:txBody>
          <a:bodyPr/>
          <a:lstStyle/>
          <a:p>
            <a:pPr>
              <a:lnSpc>
                <a:spcPct val="150000"/>
              </a:lnSpc>
              <a:spcBef>
                <a:spcPts val="0"/>
              </a:spcBef>
              <a:spcAft>
                <a:spcPts val="0"/>
              </a:spcAft>
            </a:pPr>
            <a:r>
              <a:rPr lang="ko-KR" altLang="en-US" sz="3600" b="1" dirty="0"/>
              <a:t>데니의 태극기 </a:t>
            </a:r>
            <a:endParaRPr lang="en-US" altLang="ko-KR" sz="3600" b="1" dirty="0"/>
          </a:p>
          <a:p>
            <a:pPr>
              <a:lnSpc>
                <a:spcPct val="150000"/>
              </a:lnSpc>
              <a:spcBef>
                <a:spcPts val="0"/>
              </a:spcBef>
              <a:spcAft>
                <a:spcPts val="0"/>
              </a:spcAft>
            </a:pPr>
            <a:r>
              <a:rPr lang="en-US" altLang="ko-KR" sz="3600" b="1" dirty="0"/>
              <a:t>(1888</a:t>
            </a:r>
            <a:r>
              <a:rPr lang="ko-KR" altLang="en-US" sz="3600" b="1" dirty="0"/>
              <a:t>년</a:t>
            </a:r>
            <a:r>
              <a:rPr lang="en-US" altLang="ko-KR" sz="3600" b="1" dirty="0"/>
              <a:t>)</a:t>
            </a:r>
          </a:p>
          <a:p>
            <a:pPr>
              <a:lnSpc>
                <a:spcPct val="150000"/>
              </a:lnSpc>
              <a:spcBef>
                <a:spcPts val="0"/>
              </a:spcBef>
              <a:spcAft>
                <a:spcPts val="0"/>
              </a:spcAft>
            </a:pPr>
            <a:r>
              <a:rPr lang="ko-KR" altLang="en-US" sz="3200" dirty="0"/>
              <a:t>고종이 미국 출신</a:t>
            </a:r>
            <a:endParaRPr lang="en-US" altLang="ko-KR" sz="3200" dirty="0"/>
          </a:p>
          <a:p>
            <a:pPr>
              <a:lnSpc>
                <a:spcPct val="150000"/>
              </a:lnSpc>
              <a:spcBef>
                <a:spcPts val="0"/>
              </a:spcBef>
              <a:spcAft>
                <a:spcPts val="0"/>
              </a:spcAft>
            </a:pPr>
            <a:r>
              <a:rPr lang="ko-KR" altLang="en-US" sz="3200" dirty="0"/>
              <a:t>외교고문 데니에게</a:t>
            </a:r>
            <a:endParaRPr lang="en-US" altLang="ko-KR" sz="3200" dirty="0"/>
          </a:p>
          <a:p>
            <a:pPr>
              <a:lnSpc>
                <a:spcPct val="150000"/>
              </a:lnSpc>
              <a:spcBef>
                <a:spcPts val="0"/>
              </a:spcBef>
              <a:spcAft>
                <a:spcPts val="0"/>
              </a:spcAft>
            </a:pPr>
            <a:r>
              <a:rPr lang="ko-KR" altLang="en-US" sz="3200" dirty="0"/>
              <a:t>하사한 태극기</a:t>
            </a:r>
            <a:endParaRPr lang="en-US" sz="3200" dirty="0"/>
          </a:p>
        </p:txBody>
      </p:sp>
      <p:pic>
        <p:nvPicPr>
          <p:cNvPr id="3" name="Content Placeholder 2"/>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4856163" y="860285"/>
            <a:ext cx="6890005" cy="5029200"/>
          </a:xfrm>
        </p:spPr>
      </p:pic>
      <p:pic>
        <p:nvPicPr>
          <p:cNvPr id="2" name="8">
            <a:hlinkClick r:id="" action="ppaction://media"/>
            <a:extLst>
              <a:ext uri="{FF2B5EF4-FFF2-40B4-BE49-F238E27FC236}">
                <a16:creationId xmlns:a16="http://schemas.microsoft.com/office/drawing/2014/main" id="{C7A9FEC2-0BF7-47A2-8979-546BC6EDD33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8154" y="6373095"/>
            <a:ext cx="301752" cy="301752"/>
          </a:xfrm>
          <a:prstGeom prst="rect">
            <a:avLst/>
          </a:prstGeom>
        </p:spPr>
      </p:pic>
    </p:spTree>
    <p:extLst>
      <p:ext uri="{BB962C8B-B14F-4D97-AF65-F5344CB8AC3E}">
        <p14:creationId xmlns:p14="http://schemas.microsoft.com/office/powerpoint/2010/main" val="3539730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4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half" idx="2"/>
          </p:nvPr>
        </p:nvSpPr>
        <p:spPr>
          <a:xfrm>
            <a:off x="243839" y="810260"/>
            <a:ext cx="4846321" cy="5237480"/>
          </a:xfrm>
        </p:spPr>
        <p:txBody>
          <a:bodyPr>
            <a:normAutofit/>
          </a:bodyPr>
          <a:lstStyle/>
          <a:p>
            <a:pPr>
              <a:lnSpc>
                <a:spcPct val="150000"/>
              </a:lnSpc>
              <a:spcBef>
                <a:spcPts val="0"/>
              </a:spcBef>
              <a:spcAft>
                <a:spcPts val="0"/>
              </a:spcAft>
            </a:pPr>
            <a:r>
              <a:rPr lang="ko-KR" altLang="en-US" sz="3600" b="1" dirty="0"/>
              <a:t>불원복 태극기 </a:t>
            </a:r>
            <a:endParaRPr lang="en-US" altLang="ko-KR" sz="3600" b="1" dirty="0"/>
          </a:p>
          <a:p>
            <a:pPr>
              <a:lnSpc>
                <a:spcPct val="150000"/>
              </a:lnSpc>
              <a:spcBef>
                <a:spcPts val="0"/>
              </a:spcBef>
              <a:spcAft>
                <a:spcPts val="0"/>
              </a:spcAft>
            </a:pPr>
            <a:r>
              <a:rPr lang="en-US" altLang="ko-KR" sz="3200" b="1" dirty="0"/>
              <a:t>(1907)</a:t>
            </a:r>
          </a:p>
          <a:p>
            <a:pPr>
              <a:lnSpc>
                <a:spcPct val="150000"/>
              </a:lnSpc>
              <a:spcBef>
                <a:spcPts val="0"/>
              </a:spcBef>
              <a:spcAft>
                <a:spcPts val="0"/>
              </a:spcAft>
            </a:pPr>
            <a:r>
              <a:rPr lang="ko-KR" altLang="en-US" sz="3200" dirty="0"/>
              <a:t>의병장 고광순이 </a:t>
            </a:r>
            <a:endParaRPr lang="en-US" altLang="ko-KR" sz="3200" dirty="0"/>
          </a:p>
          <a:p>
            <a:pPr>
              <a:lnSpc>
                <a:spcPct val="150000"/>
              </a:lnSpc>
              <a:spcBef>
                <a:spcPts val="0"/>
              </a:spcBef>
              <a:spcAft>
                <a:spcPts val="0"/>
              </a:spcAft>
            </a:pPr>
            <a:r>
              <a:rPr lang="ko-KR" altLang="en-US" sz="3200" dirty="0"/>
              <a:t>항상 옷 속에 넣고 다녔다는 태극기</a:t>
            </a:r>
            <a:endParaRPr lang="en-US" altLang="ko-KR" sz="3200" dirty="0"/>
          </a:p>
          <a:p>
            <a:pPr>
              <a:lnSpc>
                <a:spcPct val="150000"/>
              </a:lnSpc>
              <a:spcBef>
                <a:spcPts val="0"/>
              </a:spcBef>
              <a:spcAft>
                <a:spcPts val="0"/>
              </a:spcAft>
            </a:pPr>
            <a:r>
              <a:rPr lang="ko-KR" altLang="en-US" sz="3200" dirty="0"/>
              <a:t>불원복 </a:t>
            </a:r>
            <a:r>
              <a:rPr lang="en-US" altLang="ko-KR" sz="3200" dirty="0"/>
              <a:t>– </a:t>
            </a:r>
            <a:r>
              <a:rPr lang="ko-KR" altLang="en-US" sz="3200" dirty="0"/>
              <a:t>광복이 멀지 않았다</a:t>
            </a:r>
            <a:endParaRPr lang="en-US" sz="3200" dirty="0"/>
          </a:p>
        </p:txBody>
      </p:sp>
      <p:pic>
        <p:nvPicPr>
          <p:cNvPr id="10" name="Content Placeholder 9"/>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5090160" y="1238727"/>
            <a:ext cx="6858000" cy="4380547"/>
          </a:xfrm>
        </p:spPr>
      </p:pic>
      <p:pic>
        <p:nvPicPr>
          <p:cNvPr id="2" name="9">
            <a:hlinkClick r:id="" action="ppaction://media"/>
            <a:extLst>
              <a:ext uri="{FF2B5EF4-FFF2-40B4-BE49-F238E27FC236}">
                <a16:creationId xmlns:a16="http://schemas.microsoft.com/office/drawing/2014/main" id="{98EC3DDF-BA04-4A51-9BA2-5FEDDD25EF3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5351" y="6375553"/>
            <a:ext cx="301752" cy="301752"/>
          </a:xfrm>
          <a:prstGeom prst="rect">
            <a:avLst/>
          </a:prstGeom>
        </p:spPr>
      </p:pic>
    </p:spTree>
    <p:extLst>
      <p:ext uri="{BB962C8B-B14F-4D97-AF65-F5344CB8AC3E}">
        <p14:creationId xmlns:p14="http://schemas.microsoft.com/office/powerpoint/2010/main" val="1548214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40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TM04033929[[fn=Slate]]</Template>
  <TotalTime>509</TotalTime>
  <Words>1435</Words>
  <Application>Microsoft Office PowerPoint</Application>
  <PresentationFormat>Widescreen</PresentationFormat>
  <Paragraphs>146</Paragraphs>
  <Slides>21</Slides>
  <Notes>20</Notes>
  <HiddenSlides>0</HiddenSlides>
  <MMClips>26</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맑은 고딕</vt:lpstr>
      <vt:lpstr>Arial</vt:lpstr>
      <vt:lpstr>Calibri</vt:lpstr>
      <vt:lpstr>Calibri Light</vt:lpstr>
      <vt:lpstr>Wingdings 2</vt:lpstr>
      <vt:lpstr>Slate</vt:lpstr>
      <vt:lpstr>대한민국의 상징 Symbols of Korea</vt:lpstr>
      <vt:lpstr>나라별 국기들</vt:lpstr>
      <vt:lpstr>한국의 정식 이름</vt:lpstr>
      <vt:lpstr>국호(나라 이름)의 변천사</vt:lpstr>
      <vt:lpstr>태극기 Taegeukgi  한국의 국기 Flag of Korea</vt:lpstr>
      <vt:lpstr>태극기의 의미</vt:lpstr>
      <vt:lpstr>태극기의 역사</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애국가 National Anthem of Korea  </vt:lpstr>
      <vt:lpstr>애국가의 역사</vt:lpstr>
      <vt:lpstr>무궁화 National Flower of Korea</vt:lpstr>
      <vt:lpstr>PowerPoint Presentation</vt:lpstr>
      <vt:lpstr>자료 출처</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Ari Song</dc:creator>
  <cp:lastModifiedBy>EunJung Jung</cp:lastModifiedBy>
  <cp:revision>29</cp:revision>
  <dcterms:created xsi:type="dcterms:W3CDTF">2019-01-27T00:04:42Z</dcterms:created>
  <dcterms:modified xsi:type="dcterms:W3CDTF">2021-03-22T21:49:16Z</dcterms:modified>
</cp:coreProperties>
</file>